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6709" autoAdjust="0"/>
  </p:normalViewPr>
  <p:slideViewPr>
    <p:cSldViewPr>
      <p:cViewPr varScale="1">
        <p:scale>
          <a:sx n="112" d="100"/>
          <a:sy n="112" d="100"/>
        </p:scale>
        <p:origin x="229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85B7-1DED-4D06-8384-E823CCE16C5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1D46-D8C5-43D8-88FD-67B8A730E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81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85B7-1DED-4D06-8384-E823CCE16C5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1D46-D8C5-43D8-88FD-67B8A730E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36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85B7-1DED-4D06-8384-E823CCE16C5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1D46-D8C5-43D8-88FD-67B8A730E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6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85B7-1DED-4D06-8384-E823CCE16C5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1D46-D8C5-43D8-88FD-67B8A730E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12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85B7-1DED-4D06-8384-E823CCE16C5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1D46-D8C5-43D8-88FD-67B8A730E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60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85B7-1DED-4D06-8384-E823CCE16C5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1D46-D8C5-43D8-88FD-67B8A730E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93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85B7-1DED-4D06-8384-E823CCE16C5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1D46-D8C5-43D8-88FD-67B8A730E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13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85B7-1DED-4D06-8384-E823CCE16C5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1D46-D8C5-43D8-88FD-67B8A730E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54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85B7-1DED-4D06-8384-E823CCE16C5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1D46-D8C5-43D8-88FD-67B8A730E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41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85B7-1DED-4D06-8384-E823CCE16C5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1D46-D8C5-43D8-88FD-67B8A730E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65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85B7-1DED-4D06-8384-E823CCE16C5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1D46-D8C5-43D8-88FD-67B8A730E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80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A85B7-1DED-4D06-8384-E823CCE16C5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41D46-D8C5-43D8-88FD-67B8A730E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27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40"/>
          <p:cNvGrpSpPr/>
          <p:nvPr/>
        </p:nvGrpSpPr>
        <p:grpSpPr>
          <a:xfrm>
            <a:off x="539552" y="620688"/>
            <a:ext cx="8280920" cy="5976664"/>
            <a:chOff x="2566988" y="1863840"/>
            <a:chExt cx="4070624" cy="2759075"/>
          </a:xfrm>
        </p:grpSpPr>
        <p:sp>
          <p:nvSpPr>
            <p:cNvPr id="5" name="Freeform 58"/>
            <p:cNvSpPr>
              <a:spLocks/>
            </p:cNvSpPr>
            <p:nvPr/>
          </p:nvSpPr>
          <p:spPr bwMode="auto">
            <a:xfrm>
              <a:off x="2566988" y="2881427"/>
              <a:ext cx="517525" cy="417513"/>
            </a:xfrm>
            <a:custGeom>
              <a:avLst/>
              <a:gdLst>
                <a:gd name="T0" fmla="*/ 0 w 789"/>
                <a:gd name="T1" fmla="*/ 152623 h 569"/>
                <a:gd name="T2" fmla="*/ 22301 w 789"/>
                <a:gd name="T3" fmla="*/ 129143 h 569"/>
                <a:gd name="T4" fmla="*/ 34764 w 789"/>
                <a:gd name="T5" fmla="*/ 108597 h 569"/>
                <a:gd name="T6" fmla="*/ 55754 w 789"/>
                <a:gd name="T7" fmla="*/ 87318 h 569"/>
                <a:gd name="T8" fmla="*/ 66248 w 789"/>
                <a:gd name="T9" fmla="*/ 59435 h 569"/>
                <a:gd name="T10" fmla="*/ 91830 w 789"/>
                <a:gd name="T11" fmla="*/ 19078 h 569"/>
                <a:gd name="T12" fmla="*/ 102324 w 789"/>
                <a:gd name="T13" fmla="*/ 1468 h 569"/>
                <a:gd name="T14" fmla="*/ 135121 w 789"/>
                <a:gd name="T15" fmla="*/ 2935 h 569"/>
                <a:gd name="T16" fmla="*/ 150207 w 789"/>
                <a:gd name="T17" fmla="*/ 16143 h 569"/>
                <a:gd name="T18" fmla="*/ 155454 w 789"/>
                <a:gd name="T19" fmla="*/ 27883 h 569"/>
                <a:gd name="T20" fmla="*/ 160702 w 789"/>
                <a:gd name="T21" fmla="*/ 47695 h 569"/>
                <a:gd name="T22" fmla="*/ 168573 w 789"/>
                <a:gd name="T23" fmla="*/ 68240 h 569"/>
                <a:gd name="T24" fmla="*/ 190874 w 789"/>
                <a:gd name="T25" fmla="*/ 96857 h 569"/>
                <a:gd name="T26" fmla="*/ 208584 w 789"/>
                <a:gd name="T27" fmla="*/ 107130 h 569"/>
                <a:gd name="T28" fmla="*/ 230886 w 789"/>
                <a:gd name="T29" fmla="*/ 123272 h 569"/>
                <a:gd name="T30" fmla="*/ 246628 w 789"/>
                <a:gd name="T31" fmla="*/ 133545 h 569"/>
                <a:gd name="T32" fmla="*/ 289263 w 789"/>
                <a:gd name="T33" fmla="*/ 135013 h 569"/>
                <a:gd name="T34" fmla="*/ 301070 w 789"/>
                <a:gd name="T35" fmla="*/ 142350 h 569"/>
                <a:gd name="T36" fmla="*/ 316812 w 789"/>
                <a:gd name="T37" fmla="*/ 152623 h 569"/>
                <a:gd name="T38" fmla="*/ 326651 w 789"/>
                <a:gd name="T39" fmla="*/ 165097 h 569"/>
                <a:gd name="T40" fmla="*/ 334522 w 789"/>
                <a:gd name="T41" fmla="*/ 176837 h 569"/>
                <a:gd name="T42" fmla="*/ 345017 w 789"/>
                <a:gd name="T43" fmla="*/ 184175 h 569"/>
                <a:gd name="T44" fmla="*/ 367318 w 789"/>
                <a:gd name="T45" fmla="*/ 209123 h 569"/>
                <a:gd name="T46" fmla="*/ 388964 w 789"/>
                <a:gd name="T47" fmla="*/ 227467 h 569"/>
                <a:gd name="T48" fmla="*/ 400770 w 789"/>
                <a:gd name="T49" fmla="*/ 240675 h 569"/>
                <a:gd name="T50" fmla="*/ 433567 w 789"/>
                <a:gd name="T51" fmla="*/ 242142 h 569"/>
                <a:gd name="T52" fmla="*/ 445373 w 789"/>
                <a:gd name="T53" fmla="*/ 245077 h 569"/>
                <a:gd name="T54" fmla="*/ 460460 w 789"/>
                <a:gd name="T55" fmla="*/ 261220 h 569"/>
                <a:gd name="T56" fmla="*/ 461771 w 789"/>
                <a:gd name="T57" fmla="*/ 270025 h 569"/>
                <a:gd name="T58" fmla="*/ 484073 w 789"/>
                <a:gd name="T59" fmla="*/ 289837 h 569"/>
                <a:gd name="T60" fmla="*/ 490632 w 789"/>
                <a:gd name="T61" fmla="*/ 310382 h 569"/>
                <a:gd name="T62" fmla="*/ 501127 w 789"/>
                <a:gd name="T63" fmla="*/ 346337 h 569"/>
                <a:gd name="T64" fmla="*/ 507686 w 789"/>
                <a:gd name="T65" fmla="*/ 378622 h 569"/>
                <a:gd name="T66" fmla="*/ 517525 w 789"/>
                <a:gd name="T67" fmla="*/ 417512 h 569"/>
                <a:gd name="T68" fmla="*/ 460460 w 789"/>
                <a:gd name="T69" fmla="*/ 413109 h 569"/>
                <a:gd name="T70" fmla="*/ 438814 w 789"/>
                <a:gd name="T71" fmla="*/ 405772 h 569"/>
                <a:gd name="T72" fmla="*/ 423072 w 789"/>
                <a:gd name="T73" fmla="*/ 391830 h 569"/>
                <a:gd name="T74" fmla="*/ 394211 w 789"/>
                <a:gd name="T75" fmla="*/ 388895 h 569"/>
                <a:gd name="T76" fmla="*/ 381749 w 789"/>
                <a:gd name="T77" fmla="*/ 384493 h 569"/>
                <a:gd name="T78" fmla="*/ 360759 w 789"/>
                <a:gd name="T79" fmla="*/ 377155 h 569"/>
                <a:gd name="T80" fmla="*/ 335834 w 789"/>
                <a:gd name="T81" fmla="*/ 374220 h 569"/>
                <a:gd name="T82" fmla="*/ 306317 w 789"/>
                <a:gd name="T83" fmla="*/ 365415 h 569"/>
                <a:gd name="T84" fmla="*/ 282704 w 789"/>
                <a:gd name="T85" fmla="*/ 355142 h 569"/>
                <a:gd name="T86" fmla="*/ 255811 w 789"/>
                <a:gd name="T87" fmla="*/ 340467 h 569"/>
                <a:gd name="T88" fmla="*/ 230886 w 789"/>
                <a:gd name="T89" fmla="*/ 332395 h 569"/>
                <a:gd name="T90" fmla="*/ 212520 w 789"/>
                <a:gd name="T91" fmla="*/ 326525 h 569"/>
                <a:gd name="T92" fmla="*/ 184315 w 789"/>
                <a:gd name="T93" fmla="*/ 350739 h 569"/>
                <a:gd name="T94" fmla="*/ 165949 w 789"/>
                <a:gd name="T95" fmla="*/ 371285 h 569"/>
                <a:gd name="T96" fmla="*/ 136432 w 789"/>
                <a:gd name="T97" fmla="*/ 365415 h 569"/>
                <a:gd name="T98" fmla="*/ 123314 w 789"/>
                <a:gd name="T99" fmla="*/ 327993 h 569"/>
                <a:gd name="T100" fmla="*/ 93141 w 789"/>
                <a:gd name="T101" fmla="*/ 304512 h 569"/>
                <a:gd name="T102" fmla="*/ 81991 w 789"/>
                <a:gd name="T103" fmla="*/ 292772 h 569"/>
                <a:gd name="T104" fmla="*/ 55754 w 789"/>
                <a:gd name="T105" fmla="*/ 271493 h 569"/>
                <a:gd name="T106" fmla="*/ 43947 w 789"/>
                <a:gd name="T107" fmla="*/ 259753 h 569"/>
                <a:gd name="T108" fmla="*/ 32140 w 789"/>
                <a:gd name="T109" fmla="*/ 256818 h 569"/>
                <a:gd name="T110" fmla="*/ 19678 w 789"/>
                <a:gd name="T111" fmla="*/ 245077 h 569"/>
                <a:gd name="T112" fmla="*/ 14430 w 789"/>
                <a:gd name="T113" fmla="*/ 221597 h 56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89"/>
                <a:gd name="T172" fmla="*/ 0 h 569"/>
                <a:gd name="T173" fmla="*/ 789 w 789"/>
                <a:gd name="T174" fmla="*/ 569 h 56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89" h="569">
                  <a:moveTo>
                    <a:pt x="10" y="296"/>
                  </a:moveTo>
                  <a:lnTo>
                    <a:pt x="8" y="275"/>
                  </a:lnTo>
                  <a:lnTo>
                    <a:pt x="6" y="257"/>
                  </a:lnTo>
                  <a:lnTo>
                    <a:pt x="2" y="237"/>
                  </a:lnTo>
                  <a:lnTo>
                    <a:pt x="0" y="221"/>
                  </a:lnTo>
                  <a:lnTo>
                    <a:pt x="0" y="208"/>
                  </a:lnTo>
                  <a:lnTo>
                    <a:pt x="4" y="196"/>
                  </a:lnTo>
                  <a:lnTo>
                    <a:pt x="8" y="192"/>
                  </a:lnTo>
                  <a:lnTo>
                    <a:pt x="12" y="186"/>
                  </a:lnTo>
                  <a:lnTo>
                    <a:pt x="18" y="182"/>
                  </a:lnTo>
                  <a:lnTo>
                    <a:pt x="28" y="180"/>
                  </a:lnTo>
                  <a:lnTo>
                    <a:pt x="34" y="176"/>
                  </a:lnTo>
                  <a:lnTo>
                    <a:pt x="39" y="172"/>
                  </a:lnTo>
                  <a:lnTo>
                    <a:pt x="43" y="166"/>
                  </a:lnTo>
                  <a:lnTo>
                    <a:pt x="47" y="162"/>
                  </a:lnTo>
                  <a:lnTo>
                    <a:pt x="49" y="158"/>
                  </a:lnTo>
                  <a:lnTo>
                    <a:pt x="49" y="152"/>
                  </a:lnTo>
                  <a:lnTo>
                    <a:pt x="53" y="148"/>
                  </a:lnTo>
                  <a:lnTo>
                    <a:pt x="53" y="144"/>
                  </a:lnTo>
                  <a:lnTo>
                    <a:pt x="55" y="142"/>
                  </a:lnTo>
                  <a:lnTo>
                    <a:pt x="59" y="138"/>
                  </a:lnTo>
                  <a:lnTo>
                    <a:pt x="67" y="130"/>
                  </a:lnTo>
                  <a:lnTo>
                    <a:pt x="81" y="123"/>
                  </a:lnTo>
                  <a:lnTo>
                    <a:pt x="85" y="119"/>
                  </a:lnTo>
                  <a:lnTo>
                    <a:pt x="89" y="117"/>
                  </a:lnTo>
                  <a:lnTo>
                    <a:pt x="91" y="111"/>
                  </a:lnTo>
                  <a:lnTo>
                    <a:pt x="93" y="107"/>
                  </a:lnTo>
                  <a:lnTo>
                    <a:pt x="95" y="95"/>
                  </a:lnTo>
                  <a:lnTo>
                    <a:pt x="97" y="83"/>
                  </a:lnTo>
                  <a:lnTo>
                    <a:pt x="101" y="81"/>
                  </a:lnTo>
                  <a:lnTo>
                    <a:pt x="105" y="77"/>
                  </a:lnTo>
                  <a:lnTo>
                    <a:pt x="111" y="63"/>
                  </a:lnTo>
                  <a:lnTo>
                    <a:pt x="115" y="57"/>
                  </a:lnTo>
                  <a:lnTo>
                    <a:pt x="121" y="51"/>
                  </a:lnTo>
                  <a:lnTo>
                    <a:pt x="132" y="38"/>
                  </a:lnTo>
                  <a:lnTo>
                    <a:pt x="140" y="26"/>
                  </a:lnTo>
                  <a:lnTo>
                    <a:pt x="142" y="20"/>
                  </a:lnTo>
                  <a:lnTo>
                    <a:pt x="142" y="14"/>
                  </a:lnTo>
                  <a:lnTo>
                    <a:pt x="146" y="10"/>
                  </a:lnTo>
                  <a:lnTo>
                    <a:pt x="152" y="6"/>
                  </a:lnTo>
                  <a:lnTo>
                    <a:pt x="154" y="4"/>
                  </a:lnTo>
                  <a:lnTo>
                    <a:pt x="156" y="2"/>
                  </a:lnTo>
                  <a:lnTo>
                    <a:pt x="156" y="0"/>
                  </a:lnTo>
                  <a:lnTo>
                    <a:pt x="166" y="0"/>
                  </a:lnTo>
                  <a:lnTo>
                    <a:pt x="180" y="0"/>
                  </a:lnTo>
                  <a:lnTo>
                    <a:pt x="192" y="0"/>
                  </a:lnTo>
                  <a:lnTo>
                    <a:pt x="204" y="2"/>
                  </a:lnTo>
                  <a:lnTo>
                    <a:pt x="206" y="4"/>
                  </a:lnTo>
                  <a:lnTo>
                    <a:pt x="208" y="8"/>
                  </a:lnTo>
                  <a:lnTo>
                    <a:pt x="212" y="14"/>
                  </a:lnTo>
                  <a:lnTo>
                    <a:pt x="216" y="16"/>
                  </a:lnTo>
                  <a:lnTo>
                    <a:pt x="220" y="16"/>
                  </a:lnTo>
                  <a:lnTo>
                    <a:pt x="227" y="18"/>
                  </a:lnTo>
                  <a:lnTo>
                    <a:pt x="229" y="22"/>
                  </a:lnTo>
                  <a:lnTo>
                    <a:pt x="231" y="26"/>
                  </a:lnTo>
                  <a:lnTo>
                    <a:pt x="233" y="32"/>
                  </a:lnTo>
                  <a:lnTo>
                    <a:pt x="235" y="36"/>
                  </a:lnTo>
                  <a:lnTo>
                    <a:pt x="235" y="38"/>
                  </a:lnTo>
                  <a:lnTo>
                    <a:pt x="235" y="36"/>
                  </a:lnTo>
                  <a:lnTo>
                    <a:pt x="237" y="38"/>
                  </a:lnTo>
                  <a:lnTo>
                    <a:pt x="239" y="38"/>
                  </a:lnTo>
                  <a:lnTo>
                    <a:pt x="241" y="44"/>
                  </a:lnTo>
                  <a:lnTo>
                    <a:pt x="245" y="47"/>
                  </a:lnTo>
                  <a:lnTo>
                    <a:pt x="245" y="53"/>
                  </a:lnTo>
                  <a:lnTo>
                    <a:pt x="245" y="61"/>
                  </a:lnTo>
                  <a:lnTo>
                    <a:pt x="245" y="65"/>
                  </a:lnTo>
                  <a:lnTo>
                    <a:pt x="247" y="69"/>
                  </a:lnTo>
                  <a:lnTo>
                    <a:pt x="251" y="73"/>
                  </a:lnTo>
                  <a:lnTo>
                    <a:pt x="255" y="77"/>
                  </a:lnTo>
                  <a:lnTo>
                    <a:pt x="257" y="81"/>
                  </a:lnTo>
                  <a:lnTo>
                    <a:pt x="257" y="87"/>
                  </a:lnTo>
                  <a:lnTo>
                    <a:pt x="257" y="93"/>
                  </a:lnTo>
                  <a:lnTo>
                    <a:pt x="257" y="99"/>
                  </a:lnTo>
                  <a:lnTo>
                    <a:pt x="259" y="111"/>
                  </a:lnTo>
                  <a:lnTo>
                    <a:pt x="265" y="119"/>
                  </a:lnTo>
                  <a:lnTo>
                    <a:pt x="273" y="125"/>
                  </a:lnTo>
                  <a:lnTo>
                    <a:pt x="285" y="129"/>
                  </a:lnTo>
                  <a:lnTo>
                    <a:pt x="291" y="132"/>
                  </a:lnTo>
                  <a:lnTo>
                    <a:pt x="295" y="134"/>
                  </a:lnTo>
                  <a:lnTo>
                    <a:pt x="301" y="136"/>
                  </a:lnTo>
                  <a:lnTo>
                    <a:pt x="305" y="142"/>
                  </a:lnTo>
                  <a:lnTo>
                    <a:pt x="309" y="144"/>
                  </a:lnTo>
                  <a:lnTo>
                    <a:pt x="313" y="144"/>
                  </a:lnTo>
                  <a:lnTo>
                    <a:pt x="318" y="146"/>
                  </a:lnTo>
                  <a:lnTo>
                    <a:pt x="322" y="150"/>
                  </a:lnTo>
                  <a:lnTo>
                    <a:pt x="324" y="152"/>
                  </a:lnTo>
                  <a:lnTo>
                    <a:pt x="328" y="156"/>
                  </a:lnTo>
                  <a:lnTo>
                    <a:pt x="332" y="156"/>
                  </a:lnTo>
                  <a:lnTo>
                    <a:pt x="342" y="162"/>
                  </a:lnTo>
                  <a:lnTo>
                    <a:pt x="352" y="168"/>
                  </a:lnTo>
                  <a:lnTo>
                    <a:pt x="354" y="172"/>
                  </a:lnTo>
                  <a:lnTo>
                    <a:pt x="358" y="176"/>
                  </a:lnTo>
                  <a:lnTo>
                    <a:pt x="360" y="178"/>
                  </a:lnTo>
                  <a:lnTo>
                    <a:pt x="362" y="180"/>
                  </a:lnTo>
                  <a:lnTo>
                    <a:pt x="372" y="182"/>
                  </a:lnTo>
                  <a:lnTo>
                    <a:pt x="376" y="182"/>
                  </a:lnTo>
                  <a:lnTo>
                    <a:pt x="382" y="182"/>
                  </a:lnTo>
                  <a:lnTo>
                    <a:pt x="396" y="180"/>
                  </a:lnTo>
                  <a:lnTo>
                    <a:pt x="409" y="178"/>
                  </a:lnTo>
                  <a:lnTo>
                    <a:pt x="425" y="178"/>
                  </a:lnTo>
                  <a:lnTo>
                    <a:pt x="439" y="180"/>
                  </a:lnTo>
                  <a:lnTo>
                    <a:pt x="441" y="184"/>
                  </a:lnTo>
                  <a:lnTo>
                    <a:pt x="443" y="184"/>
                  </a:lnTo>
                  <a:lnTo>
                    <a:pt x="443" y="186"/>
                  </a:lnTo>
                  <a:lnTo>
                    <a:pt x="445" y="186"/>
                  </a:lnTo>
                  <a:lnTo>
                    <a:pt x="449" y="192"/>
                  </a:lnTo>
                  <a:lnTo>
                    <a:pt x="451" y="192"/>
                  </a:lnTo>
                  <a:lnTo>
                    <a:pt x="459" y="194"/>
                  </a:lnTo>
                  <a:lnTo>
                    <a:pt x="465" y="196"/>
                  </a:lnTo>
                  <a:lnTo>
                    <a:pt x="475" y="198"/>
                  </a:lnTo>
                  <a:lnTo>
                    <a:pt x="477" y="200"/>
                  </a:lnTo>
                  <a:lnTo>
                    <a:pt x="479" y="204"/>
                  </a:lnTo>
                  <a:lnTo>
                    <a:pt x="481" y="206"/>
                  </a:lnTo>
                  <a:lnTo>
                    <a:pt x="483" y="208"/>
                  </a:lnTo>
                  <a:lnTo>
                    <a:pt x="485" y="212"/>
                  </a:lnTo>
                  <a:lnTo>
                    <a:pt x="489" y="213"/>
                  </a:lnTo>
                  <a:lnTo>
                    <a:pt x="493" y="215"/>
                  </a:lnTo>
                  <a:lnTo>
                    <a:pt x="495" y="217"/>
                  </a:lnTo>
                  <a:lnTo>
                    <a:pt x="497" y="221"/>
                  </a:lnTo>
                  <a:lnTo>
                    <a:pt x="498" y="225"/>
                  </a:lnTo>
                  <a:lnTo>
                    <a:pt x="500" y="229"/>
                  </a:lnTo>
                  <a:lnTo>
                    <a:pt x="502" y="231"/>
                  </a:lnTo>
                  <a:lnTo>
                    <a:pt x="506" y="235"/>
                  </a:lnTo>
                  <a:lnTo>
                    <a:pt x="508" y="237"/>
                  </a:lnTo>
                  <a:lnTo>
                    <a:pt x="510" y="237"/>
                  </a:lnTo>
                  <a:lnTo>
                    <a:pt x="510" y="241"/>
                  </a:lnTo>
                  <a:lnTo>
                    <a:pt x="512" y="243"/>
                  </a:lnTo>
                  <a:lnTo>
                    <a:pt x="514" y="243"/>
                  </a:lnTo>
                  <a:lnTo>
                    <a:pt x="516" y="243"/>
                  </a:lnTo>
                  <a:lnTo>
                    <a:pt x="516" y="245"/>
                  </a:lnTo>
                  <a:lnTo>
                    <a:pt x="520" y="245"/>
                  </a:lnTo>
                  <a:lnTo>
                    <a:pt x="526" y="251"/>
                  </a:lnTo>
                  <a:lnTo>
                    <a:pt x="532" y="257"/>
                  </a:lnTo>
                  <a:lnTo>
                    <a:pt x="536" y="263"/>
                  </a:lnTo>
                  <a:lnTo>
                    <a:pt x="542" y="267"/>
                  </a:lnTo>
                  <a:lnTo>
                    <a:pt x="546" y="273"/>
                  </a:lnTo>
                  <a:lnTo>
                    <a:pt x="552" y="279"/>
                  </a:lnTo>
                  <a:lnTo>
                    <a:pt x="560" y="285"/>
                  </a:lnTo>
                  <a:lnTo>
                    <a:pt x="562" y="287"/>
                  </a:lnTo>
                  <a:lnTo>
                    <a:pt x="564" y="287"/>
                  </a:lnTo>
                  <a:lnTo>
                    <a:pt x="574" y="293"/>
                  </a:lnTo>
                  <a:lnTo>
                    <a:pt x="580" y="298"/>
                  </a:lnTo>
                  <a:lnTo>
                    <a:pt x="586" y="304"/>
                  </a:lnTo>
                  <a:lnTo>
                    <a:pt x="593" y="310"/>
                  </a:lnTo>
                  <a:lnTo>
                    <a:pt x="595" y="312"/>
                  </a:lnTo>
                  <a:lnTo>
                    <a:pt x="597" y="314"/>
                  </a:lnTo>
                  <a:lnTo>
                    <a:pt x="601" y="320"/>
                  </a:lnTo>
                  <a:lnTo>
                    <a:pt x="605" y="326"/>
                  </a:lnTo>
                  <a:lnTo>
                    <a:pt x="609" y="328"/>
                  </a:lnTo>
                  <a:lnTo>
                    <a:pt x="611" y="328"/>
                  </a:lnTo>
                  <a:lnTo>
                    <a:pt x="627" y="330"/>
                  </a:lnTo>
                  <a:lnTo>
                    <a:pt x="637" y="330"/>
                  </a:lnTo>
                  <a:lnTo>
                    <a:pt x="647" y="330"/>
                  </a:lnTo>
                  <a:lnTo>
                    <a:pt x="653" y="330"/>
                  </a:lnTo>
                  <a:lnTo>
                    <a:pt x="659" y="330"/>
                  </a:lnTo>
                  <a:lnTo>
                    <a:pt x="661" y="330"/>
                  </a:lnTo>
                  <a:lnTo>
                    <a:pt x="665" y="330"/>
                  </a:lnTo>
                  <a:lnTo>
                    <a:pt x="665" y="332"/>
                  </a:lnTo>
                  <a:lnTo>
                    <a:pt x="669" y="332"/>
                  </a:lnTo>
                  <a:lnTo>
                    <a:pt x="671" y="332"/>
                  </a:lnTo>
                  <a:lnTo>
                    <a:pt x="673" y="332"/>
                  </a:lnTo>
                  <a:lnTo>
                    <a:pt x="679" y="334"/>
                  </a:lnTo>
                  <a:lnTo>
                    <a:pt x="684" y="340"/>
                  </a:lnTo>
                  <a:lnTo>
                    <a:pt x="686" y="346"/>
                  </a:lnTo>
                  <a:lnTo>
                    <a:pt x="692" y="348"/>
                  </a:lnTo>
                  <a:lnTo>
                    <a:pt x="698" y="352"/>
                  </a:lnTo>
                  <a:lnTo>
                    <a:pt x="700" y="354"/>
                  </a:lnTo>
                  <a:lnTo>
                    <a:pt x="702" y="356"/>
                  </a:lnTo>
                  <a:lnTo>
                    <a:pt x="704" y="360"/>
                  </a:lnTo>
                  <a:lnTo>
                    <a:pt x="704" y="362"/>
                  </a:lnTo>
                  <a:lnTo>
                    <a:pt x="704" y="366"/>
                  </a:lnTo>
                  <a:lnTo>
                    <a:pt x="702" y="366"/>
                  </a:lnTo>
                  <a:lnTo>
                    <a:pt x="702" y="368"/>
                  </a:lnTo>
                  <a:lnTo>
                    <a:pt x="704" y="368"/>
                  </a:lnTo>
                  <a:lnTo>
                    <a:pt x="710" y="372"/>
                  </a:lnTo>
                  <a:lnTo>
                    <a:pt x="714" y="378"/>
                  </a:lnTo>
                  <a:lnTo>
                    <a:pt x="722" y="385"/>
                  </a:lnTo>
                  <a:lnTo>
                    <a:pt x="728" y="391"/>
                  </a:lnTo>
                  <a:lnTo>
                    <a:pt x="732" y="393"/>
                  </a:lnTo>
                  <a:lnTo>
                    <a:pt x="738" y="395"/>
                  </a:lnTo>
                  <a:lnTo>
                    <a:pt x="740" y="399"/>
                  </a:lnTo>
                  <a:lnTo>
                    <a:pt x="744" y="403"/>
                  </a:lnTo>
                  <a:lnTo>
                    <a:pt x="746" y="405"/>
                  </a:lnTo>
                  <a:lnTo>
                    <a:pt x="748" y="409"/>
                  </a:lnTo>
                  <a:lnTo>
                    <a:pt x="748" y="417"/>
                  </a:lnTo>
                  <a:lnTo>
                    <a:pt x="748" y="423"/>
                  </a:lnTo>
                  <a:lnTo>
                    <a:pt x="750" y="431"/>
                  </a:lnTo>
                  <a:lnTo>
                    <a:pt x="756" y="435"/>
                  </a:lnTo>
                  <a:lnTo>
                    <a:pt x="758" y="447"/>
                  </a:lnTo>
                  <a:lnTo>
                    <a:pt x="760" y="455"/>
                  </a:lnTo>
                  <a:lnTo>
                    <a:pt x="762" y="464"/>
                  </a:lnTo>
                  <a:lnTo>
                    <a:pt x="764" y="472"/>
                  </a:lnTo>
                  <a:lnTo>
                    <a:pt x="770" y="480"/>
                  </a:lnTo>
                  <a:lnTo>
                    <a:pt x="774" y="488"/>
                  </a:lnTo>
                  <a:lnTo>
                    <a:pt x="774" y="494"/>
                  </a:lnTo>
                  <a:lnTo>
                    <a:pt x="774" y="500"/>
                  </a:lnTo>
                  <a:lnTo>
                    <a:pt x="774" y="508"/>
                  </a:lnTo>
                  <a:lnTo>
                    <a:pt x="774" y="516"/>
                  </a:lnTo>
                  <a:lnTo>
                    <a:pt x="774" y="526"/>
                  </a:lnTo>
                  <a:lnTo>
                    <a:pt x="775" y="534"/>
                  </a:lnTo>
                  <a:lnTo>
                    <a:pt x="779" y="542"/>
                  </a:lnTo>
                  <a:lnTo>
                    <a:pt x="783" y="545"/>
                  </a:lnTo>
                  <a:lnTo>
                    <a:pt x="787" y="557"/>
                  </a:lnTo>
                  <a:lnTo>
                    <a:pt x="789" y="569"/>
                  </a:lnTo>
                  <a:lnTo>
                    <a:pt x="770" y="569"/>
                  </a:lnTo>
                  <a:lnTo>
                    <a:pt x="748" y="569"/>
                  </a:lnTo>
                  <a:lnTo>
                    <a:pt x="726" y="569"/>
                  </a:lnTo>
                  <a:lnTo>
                    <a:pt x="704" y="567"/>
                  </a:lnTo>
                  <a:lnTo>
                    <a:pt x="704" y="565"/>
                  </a:lnTo>
                  <a:lnTo>
                    <a:pt x="702" y="563"/>
                  </a:lnTo>
                  <a:lnTo>
                    <a:pt x="700" y="559"/>
                  </a:lnTo>
                  <a:lnTo>
                    <a:pt x="698" y="557"/>
                  </a:lnTo>
                  <a:lnTo>
                    <a:pt x="692" y="555"/>
                  </a:lnTo>
                  <a:lnTo>
                    <a:pt x="684" y="555"/>
                  </a:lnTo>
                  <a:lnTo>
                    <a:pt x="677" y="555"/>
                  </a:lnTo>
                  <a:lnTo>
                    <a:pt x="669" y="553"/>
                  </a:lnTo>
                  <a:lnTo>
                    <a:pt x="663" y="549"/>
                  </a:lnTo>
                  <a:lnTo>
                    <a:pt x="659" y="547"/>
                  </a:lnTo>
                  <a:lnTo>
                    <a:pt x="655" y="545"/>
                  </a:lnTo>
                  <a:lnTo>
                    <a:pt x="651" y="543"/>
                  </a:lnTo>
                  <a:lnTo>
                    <a:pt x="647" y="540"/>
                  </a:lnTo>
                  <a:lnTo>
                    <a:pt x="645" y="534"/>
                  </a:lnTo>
                  <a:lnTo>
                    <a:pt x="639" y="532"/>
                  </a:lnTo>
                  <a:lnTo>
                    <a:pt x="633" y="532"/>
                  </a:lnTo>
                  <a:lnTo>
                    <a:pt x="621" y="534"/>
                  </a:lnTo>
                  <a:lnTo>
                    <a:pt x="611" y="534"/>
                  </a:lnTo>
                  <a:lnTo>
                    <a:pt x="605" y="534"/>
                  </a:lnTo>
                  <a:lnTo>
                    <a:pt x="601" y="530"/>
                  </a:lnTo>
                  <a:lnTo>
                    <a:pt x="599" y="528"/>
                  </a:lnTo>
                  <a:lnTo>
                    <a:pt x="597" y="526"/>
                  </a:lnTo>
                  <a:lnTo>
                    <a:pt x="595" y="524"/>
                  </a:lnTo>
                  <a:lnTo>
                    <a:pt x="593" y="524"/>
                  </a:lnTo>
                  <a:lnTo>
                    <a:pt x="588" y="524"/>
                  </a:lnTo>
                  <a:lnTo>
                    <a:pt x="582" y="524"/>
                  </a:lnTo>
                  <a:lnTo>
                    <a:pt x="576" y="522"/>
                  </a:lnTo>
                  <a:lnTo>
                    <a:pt x="572" y="520"/>
                  </a:lnTo>
                  <a:lnTo>
                    <a:pt x="566" y="518"/>
                  </a:lnTo>
                  <a:lnTo>
                    <a:pt x="560" y="518"/>
                  </a:lnTo>
                  <a:lnTo>
                    <a:pt x="554" y="514"/>
                  </a:lnTo>
                  <a:lnTo>
                    <a:pt x="550" y="514"/>
                  </a:lnTo>
                  <a:lnTo>
                    <a:pt x="546" y="512"/>
                  </a:lnTo>
                  <a:lnTo>
                    <a:pt x="542" y="512"/>
                  </a:lnTo>
                  <a:lnTo>
                    <a:pt x="538" y="512"/>
                  </a:lnTo>
                  <a:lnTo>
                    <a:pt x="534" y="512"/>
                  </a:lnTo>
                  <a:lnTo>
                    <a:pt x="524" y="512"/>
                  </a:lnTo>
                  <a:lnTo>
                    <a:pt x="512" y="510"/>
                  </a:lnTo>
                  <a:lnTo>
                    <a:pt x="506" y="506"/>
                  </a:lnTo>
                  <a:lnTo>
                    <a:pt x="498" y="504"/>
                  </a:lnTo>
                  <a:lnTo>
                    <a:pt x="495" y="500"/>
                  </a:lnTo>
                  <a:lnTo>
                    <a:pt x="487" y="498"/>
                  </a:lnTo>
                  <a:lnTo>
                    <a:pt x="479" y="498"/>
                  </a:lnTo>
                  <a:lnTo>
                    <a:pt x="467" y="498"/>
                  </a:lnTo>
                  <a:lnTo>
                    <a:pt x="459" y="498"/>
                  </a:lnTo>
                  <a:lnTo>
                    <a:pt x="451" y="496"/>
                  </a:lnTo>
                  <a:lnTo>
                    <a:pt x="447" y="492"/>
                  </a:lnTo>
                  <a:lnTo>
                    <a:pt x="441" y="488"/>
                  </a:lnTo>
                  <a:lnTo>
                    <a:pt x="435" y="484"/>
                  </a:lnTo>
                  <a:lnTo>
                    <a:pt x="431" y="484"/>
                  </a:lnTo>
                  <a:lnTo>
                    <a:pt x="417" y="476"/>
                  </a:lnTo>
                  <a:lnTo>
                    <a:pt x="409" y="472"/>
                  </a:lnTo>
                  <a:lnTo>
                    <a:pt x="402" y="470"/>
                  </a:lnTo>
                  <a:lnTo>
                    <a:pt x="400" y="466"/>
                  </a:lnTo>
                  <a:lnTo>
                    <a:pt x="396" y="464"/>
                  </a:lnTo>
                  <a:lnTo>
                    <a:pt x="390" y="464"/>
                  </a:lnTo>
                  <a:lnTo>
                    <a:pt x="384" y="462"/>
                  </a:lnTo>
                  <a:lnTo>
                    <a:pt x="376" y="459"/>
                  </a:lnTo>
                  <a:lnTo>
                    <a:pt x="364" y="457"/>
                  </a:lnTo>
                  <a:lnTo>
                    <a:pt x="356" y="455"/>
                  </a:lnTo>
                  <a:lnTo>
                    <a:pt x="354" y="453"/>
                  </a:lnTo>
                  <a:lnTo>
                    <a:pt x="352" y="453"/>
                  </a:lnTo>
                  <a:lnTo>
                    <a:pt x="350" y="449"/>
                  </a:lnTo>
                  <a:lnTo>
                    <a:pt x="350" y="447"/>
                  </a:lnTo>
                  <a:lnTo>
                    <a:pt x="348" y="447"/>
                  </a:lnTo>
                  <a:lnTo>
                    <a:pt x="340" y="447"/>
                  </a:lnTo>
                  <a:lnTo>
                    <a:pt x="334" y="447"/>
                  </a:lnTo>
                  <a:lnTo>
                    <a:pt x="324" y="445"/>
                  </a:lnTo>
                  <a:lnTo>
                    <a:pt x="314" y="445"/>
                  </a:lnTo>
                  <a:lnTo>
                    <a:pt x="305" y="449"/>
                  </a:lnTo>
                  <a:lnTo>
                    <a:pt x="303" y="453"/>
                  </a:lnTo>
                  <a:lnTo>
                    <a:pt x="299" y="457"/>
                  </a:lnTo>
                  <a:lnTo>
                    <a:pt x="289" y="466"/>
                  </a:lnTo>
                  <a:lnTo>
                    <a:pt x="281" y="478"/>
                  </a:lnTo>
                  <a:lnTo>
                    <a:pt x="277" y="482"/>
                  </a:lnTo>
                  <a:lnTo>
                    <a:pt x="277" y="484"/>
                  </a:lnTo>
                  <a:lnTo>
                    <a:pt x="269" y="494"/>
                  </a:lnTo>
                  <a:lnTo>
                    <a:pt x="261" y="500"/>
                  </a:lnTo>
                  <a:lnTo>
                    <a:pt x="259" y="504"/>
                  </a:lnTo>
                  <a:lnTo>
                    <a:pt x="253" y="506"/>
                  </a:lnTo>
                  <a:lnTo>
                    <a:pt x="247" y="506"/>
                  </a:lnTo>
                  <a:lnTo>
                    <a:pt x="237" y="506"/>
                  </a:lnTo>
                  <a:lnTo>
                    <a:pt x="227" y="506"/>
                  </a:lnTo>
                  <a:lnTo>
                    <a:pt x="220" y="504"/>
                  </a:lnTo>
                  <a:lnTo>
                    <a:pt x="210" y="502"/>
                  </a:lnTo>
                  <a:lnTo>
                    <a:pt x="208" y="498"/>
                  </a:lnTo>
                  <a:lnTo>
                    <a:pt x="206" y="494"/>
                  </a:lnTo>
                  <a:lnTo>
                    <a:pt x="206" y="488"/>
                  </a:lnTo>
                  <a:lnTo>
                    <a:pt x="204" y="480"/>
                  </a:lnTo>
                  <a:lnTo>
                    <a:pt x="198" y="462"/>
                  </a:lnTo>
                  <a:lnTo>
                    <a:pt x="194" y="455"/>
                  </a:lnTo>
                  <a:lnTo>
                    <a:pt x="188" y="447"/>
                  </a:lnTo>
                  <a:lnTo>
                    <a:pt x="182" y="441"/>
                  </a:lnTo>
                  <a:lnTo>
                    <a:pt x="174" y="435"/>
                  </a:lnTo>
                  <a:lnTo>
                    <a:pt x="164" y="431"/>
                  </a:lnTo>
                  <a:lnTo>
                    <a:pt x="154" y="429"/>
                  </a:lnTo>
                  <a:lnTo>
                    <a:pt x="146" y="419"/>
                  </a:lnTo>
                  <a:lnTo>
                    <a:pt x="142" y="415"/>
                  </a:lnTo>
                  <a:lnTo>
                    <a:pt x="136" y="411"/>
                  </a:lnTo>
                  <a:lnTo>
                    <a:pt x="134" y="409"/>
                  </a:lnTo>
                  <a:lnTo>
                    <a:pt x="130" y="405"/>
                  </a:lnTo>
                  <a:lnTo>
                    <a:pt x="129" y="405"/>
                  </a:lnTo>
                  <a:lnTo>
                    <a:pt x="127" y="403"/>
                  </a:lnTo>
                  <a:lnTo>
                    <a:pt x="125" y="399"/>
                  </a:lnTo>
                  <a:lnTo>
                    <a:pt x="119" y="395"/>
                  </a:lnTo>
                  <a:lnTo>
                    <a:pt x="109" y="389"/>
                  </a:lnTo>
                  <a:lnTo>
                    <a:pt x="99" y="385"/>
                  </a:lnTo>
                  <a:lnTo>
                    <a:pt x="89" y="383"/>
                  </a:lnTo>
                  <a:lnTo>
                    <a:pt x="85" y="374"/>
                  </a:lnTo>
                  <a:lnTo>
                    <a:pt x="85" y="370"/>
                  </a:lnTo>
                  <a:lnTo>
                    <a:pt x="83" y="366"/>
                  </a:lnTo>
                  <a:lnTo>
                    <a:pt x="83" y="362"/>
                  </a:lnTo>
                  <a:lnTo>
                    <a:pt x="81" y="360"/>
                  </a:lnTo>
                  <a:lnTo>
                    <a:pt x="77" y="358"/>
                  </a:lnTo>
                  <a:lnTo>
                    <a:pt x="71" y="356"/>
                  </a:lnTo>
                  <a:lnTo>
                    <a:pt x="67" y="354"/>
                  </a:lnTo>
                  <a:lnTo>
                    <a:pt x="65" y="350"/>
                  </a:lnTo>
                  <a:lnTo>
                    <a:pt x="63" y="348"/>
                  </a:lnTo>
                  <a:lnTo>
                    <a:pt x="61" y="348"/>
                  </a:lnTo>
                  <a:lnTo>
                    <a:pt x="59" y="350"/>
                  </a:lnTo>
                  <a:lnTo>
                    <a:pt x="55" y="350"/>
                  </a:lnTo>
                  <a:lnTo>
                    <a:pt x="49" y="350"/>
                  </a:lnTo>
                  <a:lnTo>
                    <a:pt x="39" y="348"/>
                  </a:lnTo>
                  <a:lnTo>
                    <a:pt x="38" y="348"/>
                  </a:lnTo>
                  <a:lnTo>
                    <a:pt x="36" y="346"/>
                  </a:lnTo>
                  <a:lnTo>
                    <a:pt x="34" y="342"/>
                  </a:lnTo>
                  <a:lnTo>
                    <a:pt x="30" y="336"/>
                  </a:lnTo>
                  <a:lnTo>
                    <a:pt x="30" y="334"/>
                  </a:lnTo>
                  <a:lnTo>
                    <a:pt x="28" y="334"/>
                  </a:lnTo>
                  <a:lnTo>
                    <a:pt x="26" y="326"/>
                  </a:lnTo>
                  <a:lnTo>
                    <a:pt x="26" y="320"/>
                  </a:lnTo>
                  <a:lnTo>
                    <a:pt x="26" y="310"/>
                  </a:lnTo>
                  <a:lnTo>
                    <a:pt x="26" y="306"/>
                  </a:lnTo>
                  <a:lnTo>
                    <a:pt x="22" y="302"/>
                  </a:lnTo>
                  <a:lnTo>
                    <a:pt x="18" y="298"/>
                  </a:lnTo>
                  <a:lnTo>
                    <a:pt x="10" y="296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" name="Freeform 60"/>
            <p:cNvSpPr>
              <a:spLocks/>
            </p:cNvSpPr>
            <p:nvPr/>
          </p:nvSpPr>
          <p:spPr bwMode="auto">
            <a:xfrm>
              <a:off x="3022600" y="1951152"/>
              <a:ext cx="485775" cy="585788"/>
            </a:xfrm>
            <a:custGeom>
              <a:avLst/>
              <a:gdLst>
                <a:gd name="T0" fmla="*/ 641 w 742"/>
                <a:gd name="T1" fmla="*/ 30 h 801"/>
                <a:gd name="T2" fmla="*/ 631 w 742"/>
                <a:gd name="T3" fmla="*/ 56 h 801"/>
                <a:gd name="T4" fmla="*/ 624 w 742"/>
                <a:gd name="T5" fmla="*/ 91 h 801"/>
                <a:gd name="T6" fmla="*/ 608 w 742"/>
                <a:gd name="T7" fmla="*/ 129 h 801"/>
                <a:gd name="T8" fmla="*/ 631 w 742"/>
                <a:gd name="T9" fmla="*/ 182 h 801"/>
                <a:gd name="T10" fmla="*/ 604 w 742"/>
                <a:gd name="T11" fmla="*/ 232 h 801"/>
                <a:gd name="T12" fmla="*/ 596 w 742"/>
                <a:gd name="T13" fmla="*/ 283 h 801"/>
                <a:gd name="T14" fmla="*/ 626 w 742"/>
                <a:gd name="T15" fmla="*/ 293 h 801"/>
                <a:gd name="T16" fmla="*/ 665 w 742"/>
                <a:gd name="T17" fmla="*/ 283 h 801"/>
                <a:gd name="T18" fmla="*/ 703 w 742"/>
                <a:gd name="T19" fmla="*/ 313 h 801"/>
                <a:gd name="T20" fmla="*/ 721 w 742"/>
                <a:gd name="T21" fmla="*/ 340 h 801"/>
                <a:gd name="T22" fmla="*/ 740 w 742"/>
                <a:gd name="T23" fmla="*/ 398 h 801"/>
                <a:gd name="T24" fmla="*/ 724 w 742"/>
                <a:gd name="T25" fmla="*/ 427 h 801"/>
                <a:gd name="T26" fmla="*/ 695 w 742"/>
                <a:gd name="T27" fmla="*/ 449 h 801"/>
                <a:gd name="T28" fmla="*/ 730 w 742"/>
                <a:gd name="T29" fmla="*/ 475 h 801"/>
                <a:gd name="T30" fmla="*/ 732 w 742"/>
                <a:gd name="T31" fmla="*/ 514 h 801"/>
                <a:gd name="T32" fmla="*/ 693 w 742"/>
                <a:gd name="T33" fmla="*/ 571 h 801"/>
                <a:gd name="T34" fmla="*/ 643 w 742"/>
                <a:gd name="T35" fmla="*/ 605 h 801"/>
                <a:gd name="T36" fmla="*/ 631 w 742"/>
                <a:gd name="T37" fmla="*/ 641 h 801"/>
                <a:gd name="T38" fmla="*/ 612 w 742"/>
                <a:gd name="T39" fmla="*/ 651 h 801"/>
                <a:gd name="T40" fmla="*/ 574 w 742"/>
                <a:gd name="T41" fmla="*/ 613 h 801"/>
                <a:gd name="T42" fmla="*/ 521 w 742"/>
                <a:gd name="T43" fmla="*/ 631 h 801"/>
                <a:gd name="T44" fmla="*/ 469 w 742"/>
                <a:gd name="T45" fmla="*/ 641 h 801"/>
                <a:gd name="T46" fmla="*/ 400 w 742"/>
                <a:gd name="T47" fmla="*/ 666 h 801"/>
                <a:gd name="T48" fmla="*/ 392 w 742"/>
                <a:gd name="T49" fmla="*/ 692 h 801"/>
                <a:gd name="T50" fmla="*/ 374 w 742"/>
                <a:gd name="T51" fmla="*/ 777 h 801"/>
                <a:gd name="T52" fmla="*/ 368 w 742"/>
                <a:gd name="T53" fmla="*/ 795 h 801"/>
                <a:gd name="T54" fmla="*/ 347 w 742"/>
                <a:gd name="T55" fmla="*/ 785 h 801"/>
                <a:gd name="T56" fmla="*/ 323 w 742"/>
                <a:gd name="T57" fmla="*/ 793 h 801"/>
                <a:gd name="T58" fmla="*/ 258 w 742"/>
                <a:gd name="T59" fmla="*/ 799 h 801"/>
                <a:gd name="T60" fmla="*/ 226 w 742"/>
                <a:gd name="T61" fmla="*/ 783 h 801"/>
                <a:gd name="T62" fmla="*/ 204 w 742"/>
                <a:gd name="T63" fmla="*/ 734 h 801"/>
                <a:gd name="T64" fmla="*/ 176 w 742"/>
                <a:gd name="T65" fmla="*/ 686 h 801"/>
                <a:gd name="T66" fmla="*/ 145 w 742"/>
                <a:gd name="T67" fmla="*/ 666 h 801"/>
                <a:gd name="T68" fmla="*/ 129 w 742"/>
                <a:gd name="T69" fmla="*/ 643 h 801"/>
                <a:gd name="T70" fmla="*/ 105 w 742"/>
                <a:gd name="T71" fmla="*/ 621 h 801"/>
                <a:gd name="T72" fmla="*/ 83 w 742"/>
                <a:gd name="T73" fmla="*/ 581 h 801"/>
                <a:gd name="T74" fmla="*/ 64 w 742"/>
                <a:gd name="T75" fmla="*/ 560 h 801"/>
                <a:gd name="T76" fmla="*/ 48 w 742"/>
                <a:gd name="T77" fmla="*/ 534 h 801"/>
                <a:gd name="T78" fmla="*/ 30 w 742"/>
                <a:gd name="T79" fmla="*/ 502 h 801"/>
                <a:gd name="T80" fmla="*/ 38 w 742"/>
                <a:gd name="T81" fmla="*/ 477 h 801"/>
                <a:gd name="T82" fmla="*/ 48 w 742"/>
                <a:gd name="T83" fmla="*/ 417 h 801"/>
                <a:gd name="T84" fmla="*/ 60 w 742"/>
                <a:gd name="T85" fmla="*/ 382 h 801"/>
                <a:gd name="T86" fmla="*/ 74 w 742"/>
                <a:gd name="T87" fmla="*/ 342 h 801"/>
                <a:gd name="T88" fmla="*/ 56 w 742"/>
                <a:gd name="T89" fmla="*/ 309 h 801"/>
                <a:gd name="T90" fmla="*/ 36 w 742"/>
                <a:gd name="T91" fmla="*/ 281 h 801"/>
                <a:gd name="T92" fmla="*/ 32 w 742"/>
                <a:gd name="T93" fmla="*/ 157 h 801"/>
                <a:gd name="T94" fmla="*/ 10 w 742"/>
                <a:gd name="T95" fmla="*/ 129 h 801"/>
                <a:gd name="T96" fmla="*/ 6 w 742"/>
                <a:gd name="T97" fmla="*/ 89 h 801"/>
                <a:gd name="T98" fmla="*/ 48 w 742"/>
                <a:gd name="T99" fmla="*/ 95 h 801"/>
                <a:gd name="T100" fmla="*/ 87 w 742"/>
                <a:gd name="T101" fmla="*/ 119 h 801"/>
                <a:gd name="T102" fmla="*/ 117 w 742"/>
                <a:gd name="T103" fmla="*/ 121 h 801"/>
                <a:gd name="T104" fmla="*/ 170 w 742"/>
                <a:gd name="T105" fmla="*/ 97 h 801"/>
                <a:gd name="T106" fmla="*/ 188 w 742"/>
                <a:gd name="T107" fmla="*/ 60 h 801"/>
                <a:gd name="T108" fmla="*/ 250 w 742"/>
                <a:gd name="T109" fmla="*/ 12 h 801"/>
                <a:gd name="T110" fmla="*/ 305 w 742"/>
                <a:gd name="T111" fmla="*/ 12 h 801"/>
                <a:gd name="T112" fmla="*/ 329 w 742"/>
                <a:gd name="T113" fmla="*/ 8 h 80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42"/>
                <a:gd name="T172" fmla="*/ 0 h 801"/>
                <a:gd name="T173" fmla="*/ 742 w 742"/>
                <a:gd name="T174" fmla="*/ 801 h 80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42" h="801">
                  <a:moveTo>
                    <a:pt x="641" y="0"/>
                  </a:moveTo>
                  <a:lnTo>
                    <a:pt x="643" y="8"/>
                  </a:lnTo>
                  <a:lnTo>
                    <a:pt x="643" y="14"/>
                  </a:lnTo>
                  <a:lnTo>
                    <a:pt x="643" y="22"/>
                  </a:lnTo>
                  <a:lnTo>
                    <a:pt x="641" y="30"/>
                  </a:lnTo>
                  <a:lnTo>
                    <a:pt x="639" y="34"/>
                  </a:lnTo>
                  <a:lnTo>
                    <a:pt x="635" y="38"/>
                  </a:lnTo>
                  <a:lnTo>
                    <a:pt x="631" y="42"/>
                  </a:lnTo>
                  <a:lnTo>
                    <a:pt x="630" y="46"/>
                  </a:lnTo>
                  <a:lnTo>
                    <a:pt x="631" y="56"/>
                  </a:lnTo>
                  <a:lnTo>
                    <a:pt x="631" y="66"/>
                  </a:lnTo>
                  <a:lnTo>
                    <a:pt x="631" y="74"/>
                  </a:lnTo>
                  <a:lnTo>
                    <a:pt x="631" y="81"/>
                  </a:lnTo>
                  <a:lnTo>
                    <a:pt x="628" y="87"/>
                  </a:lnTo>
                  <a:lnTo>
                    <a:pt x="624" y="91"/>
                  </a:lnTo>
                  <a:lnTo>
                    <a:pt x="618" y="97"/>
                  </a:lnTo>
                  <a:lnTo>
                    <a:pt x="608" y="103"/>
                  </a:lnTo>
                  <a:lnTo>
                    <a:pt x="608" y="111"/>
                  </a:lnTo>
                  <a:lnTo>
                    <a:pt x="608" y="119"/>
                  </a:lnTo>
                  <a:lnTo>
                    <a:pt x="608" y="129"/>
                  </a:lnTo>
                  <a:lnTo>
                    <a:pt x="610" y="137"/>
                  </a:lnTo>
                  <a:lnTo>
                    <a:pt x="620" y="149"/>
                  </a:lnTo>
                  <a:lnTo>
                    <a:pt x="630" y="162"/>
                  </a:lnTo>
                  <a:lnTo>
                    <a:pt x="631" y="172"/>
                  </a:lnTo>
                  <a:lnTo>
                    <a:pt x="631" y="182"/>
                  </a:lnTo>
                  <a:lnTo>
                    <a:pt x="631" y="188"/>
                  </a:lnTo>
                  <a:lnTo>
                    <a:pt x="628" y="194"/>
                  </a:lnTo>
                  <a:lnTo>
                    <a:pt x="620" y="206"/>
                  </a:lnTo>
                  <a:lnTo>
                    <a:pt x="608" y="220"/>
                  </a:lnTo>
                  <a:lnTo>
                    <a:pt x="604" y="232"/>
                  </a:lnTo>
                  <a:lnTo>
                    <a:pt x="602" y="240"/>
                  </a:lnTo>
                  <a:lnTo>
                    <a:pt x="598" y="247"/>
                  </a:lnTo>
                  <a:lnTo>
                    <a:pt x="592" y="255"/>
                  </a:lnTo>
                  <a:lnTo>
                    <a:pt x="594" y="269"/>
                  </a:lnTo>
                  <a:lnTo>
                    <a:pt x="596" y="283"/>
                  </a:lnTo>
                  <a:lnTo>
                    <a:pt x="600" y="287"/>
                  </a:lnTo>
                  <a:lnTo>
                    <a:pt x="604" y="291"/>
                  </a:lnTo>
                  <a:lnTo>
                    <a:pt x="610" y="295"/>
                  </a:lnTo>
                  <a:lnTo>
                    <a:pt x="618" y="299"/>
                  </a:lnTo>
                  <a:lnTo>
                    <a:pt x="626" y="293"/>
                  </a:lnTo>
                  <a:lnTo>
                    <a:pt x="631" y="287"/>
                  </a:lnTo>
                  <a:lnTo>
                    <a:pt x="639" y="283"/>
                  </a:lnTo>
                  <a:lnTo>
                    <a:pt x="647" y="277"/>
                  </a:lnTo>
                  <a:lnTo>
                    <a:pt x="655" y="279"/>
                  </a:lnTo>
                  <a:lnTo>
                    <a:pt x="665" y="283"/>
                  </a:lnTo>
                  <a:lnTo>
                    <a:pt x="673" y="285"/>
                  </a:lnTo>
                  <a:lnTo>
                    <a:pt x="681" y="287"/>
                  </a:lnTo>
                  <a:lnTo>
                    <a:pt x="687" y="297"/>
                  </a:lnTo>
                  <a:lnTo>
                    <a:pt x="695" y="305"/>
                  </a:lnTo>
                  <a:lnTo>
                    <a:pt x="703" y="313"/>
                  </a:lnTo>
                  <a:lnTo>
                    <a:pt x="709" y="324"/>
                  </a:lnTo>
                  <a:lnTo>
                    <a:pt x="711" y="330"/>
                  </a:lnTo>
                  <a:lnTo>
                    <a:pt x="717" y="334"/>
                  </a:lnTo>
                  <a:lnTo>
                    <a:pt x="719" y="338"/>
                  </a:lnTo>
                  <a:lnTo>
                    <a:pt x="721" y="340"/>
                  </a:lnTo>
                  <a:lnTo>
                    <a:pt x="724" y="352"/>
                  </a:lnTo>
                  <a:lnTo>
                    <a:pt x="728" y="364"/>
                  </a:lnTo>
                  <a:lnTo>
                    <a:pt x="734" y="378"/>
                  </a:lnTo>
                  <a:lnTo>
                    <a:pt x="742" y="386"/>
                  </a:lnTo>
                  <a:lnTo>
                    <a:pt x="740" y="398"/>
                  </a:lnTo>
                  <a:lnTo>
                    <a:pt x="740" y="407"/>
                  </a:lnTo>
                  <a:lnTo>
                    <a:pt x="738" y="415"/>
                  </a:lnTo>
                  <a:lnTo>
                    <a:pt x="734" y="417"/>
                  </a:lnTo>
                  <a:lnTo>
                    <a:pt x="728" y="423"/>
                  </a:lnTo>
                  <a:lnTo>
                    <a:pt x="724" y="427"/>
                  </a:lnTo>
                  <a:lnTo>
                    <a:pt x="717" y="429"/>
                  </a:lnTo>
                  <a:lnTo>
                    <a:pt x="705" y="433"/>
                  </a:lnTo>
                  <a:lnTo>
                    <a:pt x="701" y="439"/>
                  </a:lnTo>
                  <a:lnTo>
                    <a:pt x="697" y="443"/>
                  </a:lnTo>
                  <a:lnTo>
                    <a:pt x="695" y="449"/>
                  </a:lnTo>
                  <a:lnTo>
                    <a:pt x="695" y="457"/>
                  </a:lnTo>
                  <a:lnTo>
                    <a:pt x="707" y="463"/>
                  </a:lnTo>
                  <a:lnTo>
                    <a:pt x="719" y="467"/>
                  </a:lnTo>
                  <a:lnTo>
                    <a:pt x="726" y="469"/>
                  </a:lnTo>
                  <a:lnTo>
                    <a:pt x="730" y="475"/>
                  </a:lnTo>
                  <a:lnTo>
                    <a:pt x="734" y="479"/>
                  </a:lnTo>
                  <a:lnTo>
                    <a:pt x="734" y="485"/>
                  </a:lnTo>
                  <a:lnTo>
                    <a:pt x="736" y="494"/>
                  </a:lnTo>
                  <a:lnTo>
                    <a:pt x="736" y="506"/>
                  </a:lnTo>
                  <a:lnTo>
                    <a:pt x="732" y="514"/>
                  </a:lnTo>
                  <a:lnTo>
                    <a:pt x="726" y="524"/>
                  </a:lnTo>
                  <a:lnTo>
                    <a:pt x="717" y="544"/>
                  </a:lnTo>
                  <a:lnTo>
                    <a:pt x="707" y="554"/>
                  </a:lnTo>
                  <a:lnTo>
                    <a:pt x="701" y="562"/>
                  </a:lnTo>
                  <a:lnTo>
                    <a:pt x="693" y="571"/>
                  </a:lnTo>
                  <a:lnTo>
                    <a:pt x="685" y="577"/>
                  </a:lnTo>
                  <a:lnTo>
                    <a:pt x="677" y="585"/>
                  </a:lnTo>
                  <a:lnTo>
                    <a:pt x="667" y="593"/>
                  </a:lnTo>
                  <a:lnTo>
                    <a:pt x="655" y="599"/>
                  </a:lnTo>
                  <a:lnTo>
                    <a:pt x="643" y="605"/>
                  </a:lnTo>
                  <a:lnTo>
                    <a:pt x="641" y="611"/>
                  </a:lnTo>
                  <a:lnTo>
                    <a:pt x="639" y="615"/>
                  </a:lnTo>
                  <a:lnTo>
                    <a:pt x="635" y="621"/>
                  </a:lnTo>
                  <a:lnTo>
                    <a:pt x="633" y="627"/>
                  </a:lnTo>
                  <a:lnTo>
                    <a:pt x="631" y="641"/>
                  </a:lnTo>
                  <a:lnTo>
                    <a:pt x="630" y="653"/>
                  </a:lnTo>
                  <a:lnTo>
                    <a:pt x="628" y="654"/>
                  </a:lnTo>
                  <a:lnTo>
                    <a:pt x="626" y="654"/>
                  </a:lnTo>
                  <a:lnTo>
                    <a:pt x="620" y="654"/>
                  </a:lnTo>
                  <a:lnTo>
                    <a:pt x="612" y="651"/>
                  </a:lnTo>
                  <a:lnTo>
                    <a:pt x="610" y="651"/>
                  </a:lnTo>
                  <a:lnTo>
                    <a:pt x="600" y="641"/>
                  </a:lnTo>
                  <a:lnTo>
                    <a:pt x="592" y="633"/>
                  </a:lnTo>
                  <a:lnTo>
                    <a:pt x="582" y="625"/>
                  </a:lnTo>
                  <a:lnTo>
                    <a:pt x="574" y="613"/>
                  </a:lnTo>
                  <a:lnTo>
                    <a:pt x="562" y="617"/>
                  </a:lnTo>
                  <a:lnTo>
                    <a:pt x="550" y="621"/>
                  </a:lnTo>
                  <a:lnTo>
                    <a:pt x="542" y="625"/>
                  </a:lnTo>
                  <a:lnTo>
                    <a:pt x="535" y="629"/>
                  </a:lnTo>
                  <a:lnTo>
                    <a:pt x="521" y="631"/>
                  </a:lnTo>
                  <a:lnTo>
                    <a:pt x="505" y="631"/>
                  </a:lnTo>
                  <a:lnTo>
                    <a:pt x="495" y="633"/>
                  </a:lnTo>
                  <a:lnTo>
                    <a:pt x="485" y="633"/>
                  </a:lnTo>
                  <a:lnTo>
                    <a:pt x="477" y="637"/>
                  </a:lnTo>
                  <a:lnTo>
                    <a:pt x="469" y="641"/>
                  </a:lnTo>
                  <a:lnTo>
                    <a:pt x="461" y="647"/>
                  </a:lnTo>
                  <a:lnTo>
                    <a:pt x="451" y="651"/>
                  </a:lnTo>
                  <a:lnTo>
                    <a:pt x="428" y="658"/>
                  </a:lnTo>
                  <a:lnTo>
                    <a:pt x="412" y="662"/>
                  </a:lnTo>
                  <a:lnTo>
                    <a:pt x="400" y="666"/>
                  </a:lnTo>
                  <a:lnTo>
                    <a:pt x="392" y="676"/>
                  </a:lnTo>
                  <a:lnTo>
                    <a:pt x="388" y="682"/>
                  </a:lnTo>
                  <a:lnTo>
                    <a:pt x="388" y="686"/>
                  </a:lnTo>
                  <a:lnTo>
                    <a:pt x="390" y="688"/>
                  </a:lnTo>
                  <a:lnTo>
                    <a:pt x="392" y="692"/>
                  </a:lnTo>
                  <a:lnTo>
                    <a:pt x="396" y="698"/>
                  </a:lnTo>
                  <a:lnTo>
                    <a:pt x="392" y="720"/>
                  </a:lnTo>
                  <a:lnTo>
                    <a:pt x="388" y="739"/>
                  </a:lnTo>
                  <a:lnTo>
                    <a:pt x="382" y="759"/>
                  </a:lnTo>
                  <a:lnTo>
                    <a:pt x="374" y="777"/>
                  </a:lnTo>
                  <a:lnTo>
                    <a:pt x="374" y="781"/>
                  </a:lnTo>
                  <a:lnTo>
                    <a:pt x="374" y="785"/>
                  </a:lnTo>
                  <a:lnTo>
                    <a:pt x="372" y="789"/>
                  </a:lnTo>
                  <a:lnTo>
                    <a:pt x="370" y="793"/>
                  </a:lnTo>
                  <a:lnTo>
                    <a:pt x="368" y="795"/>
                  </a:lnTo>
                  <a:lnTo>
                    <a:pt x="364" y="793"/>
                  </a:lnTo>
                  <a:lnTo>
                    <a:pt x="362" y="789"/>
                  </a:lnTo>
                  <a:lnTo>
                    <a:pt x="358" y="785"/>
                  </a:lnTo>
                  <a:lnTo>
                    <a:pt x="356" y="783"/>
                  </a:lnTo>
                  <a:lnTo>
                    <a:pt x="347" y="785"/>
                  </a:lnTo>
                  <a:lnTo>
                    <a:pt x="339" y="785"/>
                  </a:lnTo>
                  <a:lnTo>
                    <a:pt x="333" y="789"/>
                  </a:lnTo>
                  <a:lnTo>
                    <a:pt x="329" y="789"/>
                  </a:lnTo>
                  <a:lnTo>
                    <a:pt x="327" y="791"/>
                  </a:lnTo>
                  <a:lnTo>
                    <a:pt x="323" y="793"/>
                  </a:lnTo>
                  <a:lnTo>
                    <a:pt x="315" y="795"/>
                  </a:lnTo>
                  <a:lnTo>
                    <a:pt x="307" y="797"/>
                  </a:lnTo>
                  <a:lnTo>
                    <a:pt x="289" y="797"/>
                  </a:lnTo>
                  <a:lnTo>
                    <a:pt x="275" y="797"/>
                  </a:lnTo>
                  <a:lnTo>
                    <a:pt x="258" y="799"/>
                  </a:lnTo>
                  <a:lnTo>
                    <a:pt x="242" y="801"/>
                  </a:lnTo>
                  <a:lnTo>
                    <a:pt x="238" y="799"/>
                  </a:lnTo>
                  <a:lnTo>
                    <a:pt x="234" y="795"/>
                  </a:lnTo>
                  <a:lnTo>
                    <a:pt x="228" y="791"/>
                  </a:lnTo>
                  <a:lnTo>
                    <a:pt x="226" y="783"/>
                  </a:lnTo>
                  <a:lnTo>
                    <a:pt x="220" y="775"/>
                  </a:lnTo>
                  <a:lnTo>
                    <a:pt x="216" y="763"/>
                  </a:lnTo>
                  <a:lnTo>
                    <a:pt x="212" y="753"/>
                  </a:lnTo>
                  <a:lnTo>
                    <a:pt x="210" y="743"/>
                  </a:lnTo>
                  <a:lnTo>
                    <a:pt x="204" y="734"/>
                  </a:lnTo>
                  <a:lnTo>
                    <a:pt x="202" y="728"/>
                  </a:lnTo>
                  <a:lnTo>
                    <a:pt x="198" y="716"/>
                  </a:lnTo>
                  <a:lnTo>
                    <a:pt x="188" y="698"/>
                  </a:lnTo>
                  <a:lnTo>
                    <a:pt x="182" y="692"/>
                  </a:lnTo>
                  <a:lnTo>
                    <a:pt x="176" y="686"/>
                  </a:lnTo>
                  <a:lnTo>
                    <a:pt x="167" y="682"/>
                  </a:lnTo>
                  <a:lnTo>
                    <a:pt x="161" y="680"/>
                  </a:lnTo>
                  <a:lnTo>
                    <a:pt x="155" y="676"/>
                  </a:lnTo>
                  <a:lnTo>
                    <a:pt x="149" y="672"/>
                  </a:lnTo>
                  <a:lnTo>
                    <a:pt x="145" y="666"/>
                  </a:lnTo>
                  <a:lnTo>
                    <a:pt x="143" y="662"/>
                  </a:lnTo>
                  <a:lnTo>
                    <a:pt x="137" y="656"/>
                  </a:lnTo>
                  <a:lnTo>
                    <a:pt x="135" y="653"/>
                  </a:lnTo>
                  <a:lnTo>
                    <a:pt x="131" y="651"/>
                  </a:lnTo>
                  <a:lnTo>
                    <a:pt x="129" y="643"/>
                  </a:lnTo>
                  <a:lnTo>
                    <a:pt x="127" y="635"/>
                  </a:lnTo>
                  <a:lnTo>
                    <a:pt x="121" y="629"/>
                  </a:lnTo>
                  <a:lnTo>
                    <a:pt x="115" y="627"/>
                  </a:lnTo>
                  <a:lnTo>
                    <a:pt x="111" y="625"/>
                  </a:lnTo>
                  <a:lnTo>
                    <a:pt x="105" y="621"/>
                  </a:lnTo>
                  <a:lnTo>
                    <a:pt x="101" y="617"/>
                  </a:lnTo>
                  <a:lnTo>
                    <a:pt x="95" y="615"/>
                  </a:lnTo>
                  <a:lnTo>
                    <a:pt x="87" y="615"/>
                  </a:lnTo>
                  <a:lnTo>
                    <a:pt x="85" y="599"/>
                  </a:lnTo>
                  <a:lnTo>
                    <a:pt x="83" y="581"/>
                  </a:lnTo>
                  <a:lnTo>
                    <a:pt x="81" y="579"/>
                  </a:lnTo>
                  <a:lnTo>
                    <a:pt x="79" y="575"/>
                  </a:lnTo>
                  <a:lnTo>
                    <a:pt x="72" y="568"/>
                  </a:lnTo>
                  <a:lnTo>
                    <a:pt x="64" y="562"/>
                  </a:lnTo>
                  <a:lnTo>
                    <a:pt x="64" y="560"/>
                  </a:lnTo>
                  <a:lnTo>
                    <a:pt x="62" y="560"/>
                  </a:lnTo>
                  <a:lnTo>
                    <a:pt x="60" y="554"/>
                  </a:lnTo>
                  <a:lnTo>
                    <a:pt x="58" y="548"/>
                  </a:lnTo>
                  <a:lnTo>
                    <a:pt x="54" y="542"/>
                  </a:lnTo>
                  <a:lnTo>
                    <a:pt x="48" y="534"/>
                  </a:lnTo>
                  <a:lnTo>
                    <a:pt x="44" y="530"/>
                  </a:lnTo>
                  <a:lnTo>
                    <a:pt x="42" y="524"/>
                  </a:lnTo>
                  <a:lnTo>
                    <a:pt x="38" y="516"/>
                  </a:lnTo>
                  <a:lnTo>
                    <a:pt x="36" y="508"/>
                  </a:lnTo>
                  <a:lnTo>
                    <a:pt x="30" y="502"/>
                  </a:lnTo>
                  <a:lnTo>
                    <a:pt x="30" y="500"/>
                  </a:lnTo>
                  <a:lnTo>
                    <a:pt x="28" y="492"/>
                  </a:lnTo>
                  <a:lnTo>
                    <a:pt x="28" y="487"/>
                  </a:lnTo>
                  <a:lnTo>
                    <a:pt x="30" y="481"/>
                  </a:lnTo>
                  <a:lnTo>
                    <a:pt x="38" y="477"/>
                  </a:lnTo>
                  <a:lnTo>
                    <a:pt x="42" y="467"/>
                  </a:lnTo>
                  <a:lnTo>
                    <a:pt x="42" y="457"/>
                  </a:lnTo>
                  <a:lnTo>
                    <a:pt x="44" y="439"/>
                  </a:lnTo>
                  <a:lnTo>
                    <a:pt x="46" y="429"/>
                  </a:lnTo>
                  <a:lnTo>
                    <a:pt x="48" y="417"/>
                  </a:lnTo>
                  <a:lnTo>
                    <a:pt x="52" y="411"/>
                  </a:lnTo>
                  <a:lnTo>
                    <a:pt x="56" y="402"/>
                  </a:lnTo>
                  <a:lnTo>
                    <a:pt x="58" y="394"/>
                  </a:lnTo>
                  <a:lnTo>
                    <a:pt x="60" y="388"/>
                  </a:lnTo>
                  <a:lnTo>
                    <a:pt x="60" y="382"/>
                  </a:lnTo>
                  <a:lnTo>
                    <a:pt x="64" y="376"/>
                  </a:lnTo>
                  <a:lnTo>
                    <a:pt x="68" y="366"/>
                  </a:lnTo>
                  <a:lnTo>
                    <a:pt x="72" y="360"/>
                  </a:lnTo>
                  <a:lnTo>
                    <a:pt x="76" y="352"/>
                  </a:lnTo>
                  <a:lnTo>
                    <a:pt x="74" y="342"/>
                  </a:lnTo>
                  <a:lnTo>
                    <a:pt x="72" y="334"/>
                  </a:lnTo>
                  <a:lnTo>
                    <a:pt x="66" y="328"/>
                  </a:lnTo>
                  <a:lnTo>
                    <a:pt x="60" y="321"/>
                  </a:lnTo>
                  <a:lnTo>
                    <a:pt x="58" y="315"/>
                  </a:lnTo>
                  <a:lnTo>
                    <a:pt x="56" y="309"/>
                  </a:lnTo>
                  <a:lnTo>
                    <a:pt x="52" y="307"/>
                  </a:lnTo>
                  <a:lnTo>
                    <a:pt x="46" y="301"/>
                  </a:lnTo>
                  <a:lnTo>
                    <a:pt x="42" y="293"/>
                  </a:lnTo>
                  <a:lnTo>
                    <a:pt x="40" y="287"/>
                  </a:lnTo>
                  <a:lnTo>
                    <a:pt x="36" y="281"/>
                  </a:lnTo>
                  <a:lnTo>
                    <a:pt x="34" y="277"/>
                  </a:lnTo>
                  <a:lnTo>
                    <a:pt x="30" y="275"/>
                  </a:lnTo>
                  <a:lnTo>
                    <a:pt x="30" y="220"/>
                  </a:lnTo>
                  <a:lnTo>
                    <a:pt x="32" y="166"/>
                  </a:lnTo>
                  <a:lnTo>
                    <a:pt x="32" y="157"/>
                  </a:lnTo>
                  <a:lnTo>
                    <a:pt x="30" y="149"/>
                  </a:lnTo>
                  <a:lnTo>
                    <a:pt x="26" y="143"/>
                  </a:lnTo>
                  <a:lnTo>
                    <a:pt x="22" y="139"/>
                  </a:lnTo>
                  <a:lnTo>
                    <a:pt x="16" y="137"/>
                  </a:lnTo>
                  <a:lnTo>
                    <a:pt x="10" y="129"/>
                  </a:lnTo>
                  <a:lnTo>
                    <a:pt x="6" y="121"/>
                  </a:lnTo>
                  <a:lnTo>
                    <a:pt x="4" y="111"/>
                  </a:lnTo>
                  <a:lnTo>
                    <a:pt x="0" y="103"/>
                  </a:lnTo>
                  <a:lnTo>
                    <a:pt x="2" y="95"/>
                  </a:lnTo>
                  <a:lnTo>
                    <a:pt x="6" y="89"/>
                  </a:lnTo>
                  <a:lnTo>
                    <a:pt x="12" y="87"/>
                  </a:lnTo>
                  <a:lnTo>
                    <a:pt x="22" y="85"/>
                  </a:lnTo>
                  <a:lnTo>
                    <a:pt x="30" y="87"/>
                  </a:lnTo>
                  <a:lnTo>
                    <a:pt x="36" y="89"/>
                  </a:lnTo>
                  <a:lnTo>
                    <a:pt x="48" y="95"/>
                  </a:lnTo>
                  <a:lnTo>
                    <a:pt x="60" y="103"/>
                  </a:lnTo>
                  <a:lnTo>
                    <a:pt x="66" y="107"/>
                  </a:lnTo>
                  <a:lnTo>
                    <a:pt x="76" y="109"/>
                  </a:lnTo>
                  <a:lnTo>
                    <a:pt x="81" y="115"/>
                  </a:lnTo>
                  <a:lnTo>
                    <a:pt x="87" y="119"/>
                  </a:lnTo>
                  <a:lnTo>
                    <a:pt x="91" y="121"/>
                  </a:lnTo>
                  <a:lnTo>
                    <a:pt x="95" y="123"/>
                  </a:lnTo>
                  <a:lnTo>
                    <a:pt x="101" y="123"/>
                  </a:lnTo>
                  <a:lnTo>
                    <a:pt x="107" y="121"/>
                  </a:lnTo>
                  <a:lnTo>
                    <a:pt x="117" y="121"/>
                  </a:lnTo>
                  <a:lnTo>
                    <a:pt x="131" y="119"/>
                  </a:lnTo>
                  <a:lnTo>
                    <a:pt x="141" y="115"/>
                  </a:lnTo>
                  <a:lnTo>
                    <a:pt x="149" y="107"/>
                  </a:lnTo>
                  <a:lnTo>
                    <a:pt x="159" y="101"/>
                  </a:lnTo>
                  <a:lnTo>
                    <a:pt x="170" y="97"/>
                  </a:lnTo>
                  <a:lnTo>
                    <a:pt x="176" y="87"/>
                  </a:lnTo>
                  <a:lnTo>
                    <a:pt x="182" y="81"/>
                  </a:lnTo>
                  <a:lnTo>
                    <a:pt x="186" y="70"/>
                  </a:lnTo>
                  <a:lnTo>
                    <a:pt x="188" y="66"/>
                  </a:lnTo>
                  <a:lnTo>
                    <a:pt x="188" y="60"/>
                  </a:lnTo>
                  <a:lnTo>
                    <a:pt x="204" y="44"/>
                  </a:lnTo>
                  <a:lnTo>
                    <a:pt x="220" y="34"/>
                  </a:lnTo>
                  <a:lnTo>
                    <a:pt x="230" y="22"/>
                  </a:lnTo>
                  <a:lnTo>
                    <a:pt x="240" y="16"/>
                  </a:lnTo>
                  <a:lnTo>
                    <a:pt x="250" y="12"/>
                  </a:lnTo>
                  <a:lnTo>
                    <a:pt x="262" y="12"/>
                  </a:lnTo>
                  <a:lnTo>
                    <a:pt x="279" y="12"/>
                  </a:lnTo>
                  <a:lnTo>
                    <a:pt x="289" y="12"/>
                  </a:lnTo>
                  <a:lnTo>
                    <a:pt x="299" y="12"/>
                  </a:lnTo>
                  <a:lnTo>
                    <a:pt x="305" y="12"/>
                  </a:lnTo>
                  <a:lnTo>
                    <a:pt x="311" y="12"/>
                  </a:lnTo>
                  <a:lnTo>
                    <a:pt x="321" y="12"/>
                  </a:lnTo>
                  <a:lnTo>
                    <a:pt x="327" y="12"/>
                  </a:lnTo>
                  <a:lnTo>
                    <a:pt x="329" y="10"/>
                  </a:lnTo>
                  <a:lnTo>
                    <a:pt x="329" y="8"/>
                  </a:lnTo>
                  <a:lnTo>
                    <a:pt x="333" y="4"/>
                  </a:lnTo>
                  <a:lnTo>
                    <a:pt x="337" y="0"/>
                  </a:lnTo>
                  <a:lnTo>
                    <a:pt x="641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2">
                  <a:lumMod val="20000"/>
                  <a:lumOff val="80000"/>
                </a:schemeClr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Freeform 49"/>
            <p:cNvSpPr>
              <a:spLocks/>
            </p:cNvSpPr>
            <p:nvPr/>
          </p:nvSpPr>
          <p:spPr bwMode="auto">
            <a:xfrm>
              <a:off x="2717800" y="2400415"/>
              <a:ext cx="620713" cy="620712"/>
            </a:xfrm>
            <a:custGeom>
              <a:avLst/>
              <a:gdLst>
                <a:gd name="T0" fmla="*/ 365356 w 948"/>
                <a:gd name="T1" fmla="*/ 404271 h 846"/>
                <a:gd name="T2" fmla="*/ 356845 w 948"/>
                <a:gd name="T3" fmla="*/ 476907 h 846"/>
                <a:gd name="T4" fmla="*/ 320178 w 948"/>
                <a:gd name="T5" fmla="*/ 490114 h 846"/>
                <a:gd name="T6" fmla="*/ 195773 w 948"/>
                <a:gd name="T7" fmla="*/ 526065 h 846"/>
                <a:gd name="T8" fmla="*/ 171547 w 948"/>
                <a:gd name="T9" fmla="*/ 553946 h 846"/>
                <a:gd name="T10" fmla="*/ 155833 w 948"/>
                <a:gd name="T11" fmla="*/ 595767 h 846"/>
                <a:gd name="T12" fmla="*/ 144047 w 948"/>
                <a:gd name="T13" fmla="*/ 604572 h 846"/>
                <a:gd name="T14" fmla="*/ 136190 w 948"/>
                <a:gd name="T15" fmla="*/ 616311 h 846"/>
                <a:gd name="T16" fmla="*/ 89702 w 948"/>
                <a:gd name="T17" fmla="*/ 616311 h 846"/>
                <a:gd name="T18" fmla="*/ 32738 w 948"/>
                <a:gd name="T19" fmla="*/ 579626 h 846"/>
                <a:gd name="T20" fmla="*/ 5238 w 948"/>
                <a:gd name="T21" fmla="*/ 520196 h 846"/>
                <a:gd name="T22" fmla="*/ 7857 w 948"/>
                <a:gd name="T23" fmla="*/ 494516 h 846"/>
                <a:gd name="T24" fmla="*/ 24881 w 948"/>
                <a:gd name="T25" fmla="*/ 485712 h 846"/>
                <a:gd name="T26" fmla="*/ 39286 w 948"/>
                <a:gd name="T27" fmla="*/ 476907 h 846"/>
                <a:gd name="T28" fmla="*/ 24881 w 948"/>
                <a:gd name="T29" fmla="*/ 465168 h 846"/>
                <a:gd name="T30" fmla="*/ 11786 w 948"/>
                <a:gd name="T31" fmla="*/ 430684 h 846"/>
                <a:gd name="T32" fmla="*/ 18333 w 948"/>
                <a:gd name="T33" fmla="*/ 407205 h 846"/>
                <a:gd name="T34" fmla="*/ 19643 w 948"/>
                <a:gd name="T35" fmla="*/ 369786 h 846"/>
                <a:gd name="T36" fmla="*/ 10476 w 948"/>
                <a:gd name="T37" fmla="*/ 347775 h 846"/>
                <a:gd name="T38" fmla="*/ 14405 w 948"/>
                <a:gd name="T39" fmla="*/ 308889 h 846"/>
                <a:gd name="T40" fmla="*/ 28809 w 948"/>
                <a:gd name="T41" fmla="*/ 282476 h 846"/>
                <a:gd name="T42" fmla="*/ 56964 w 948"/>
                <a:gd name="T43" fmla="*/ 252394 h 846"/>
                <a:gd name="T44" fmla="*/ 93631 w 948"/>
                <a:gd name="T45" fmla="*/ 230383 h 846"/>
                <a:gd name="T46" fmla="*/ 105416 w 948"/>
                <a:gd name="T47" fmla="*/ 200301 h 846"/>
                <a:gd name="T48" fmla="*/ 130952 w 948"/>
                <a:gd name="T49" fmla="*/ 175355 h 846"/>
                <a:gd name="T50" fmla="*/ 158452 w 948"/>
                <a:gd name="T51" fmla="*/ 145273 h 846"/>
                <a:gd name="T52" fmla="*/ 191845 w 948"/>
                <a:gd name="T53" fmla="*/ 121795 h 846"/>
                <a:gd name="T54" fmla="*/ 214107 w 948"/>
                <a:gd name="T55" fmla="*/ 101251 h 846"/>
                <a:gd name="T56" fmla="*/ 237023 w 948"/>
                <a:gd name="T57" fmla="*/ 78506 h 846"/>
                <a:gd name="T58" fmla="*/ 257976 w 948"/>
                <a:gd name="T59" fmla="*/ 68234 h 846"/>
                <a:gd name="T60" fmla="*/ 277618 w 948"/>
                <a:gd name="T61" fmla="*/ 56495 h 846"/>
                <a:gd name="T62" fmla="*/ 300535 w 948"/>
                <a:gd name="T63" fmla="*/ 44756 h 846"/>
                <a:gd name="T64" fmla="*/ 324106 w 948"/>
                <a:gd name="T65" fmla="*/ 35951 h 846"/>
                <a:gd name="T66" fmla="*/ 352916 w 948"/>
                <a:gd name="T67" fmla="*/ 14674 h 846"/>
                <a:gd name="T68" fmla="*/ 365356 w 948"/>
                <a:gd name="T69" fmla="*/ 0 h 846"/>
                <a:gd name="T70" fmla="*/ 391547 w 948"/>
                <a:gd name="T71" fmla="*/ 5870 h 846"/>
                <a:gd name="T72" fmla="*/ 405952 w 948"/>
                <a:gd name="T73" fmla="*/ 37419 h 846"/>
                <a:gd name="T74" fmla="*/ 439344 w 948"/>
                <a:gd name="T75" fmla="*/ 68234 h 846"/>
                <a:gd name="T76" fmla="*/ 452440 w 948"/>
                <a:gd name="T77" fmla="*/ 92447 h 846"/>
                <a:gd name="T78" fmla="*/ 469463 w 948"/>
                <a:gd name="T79" fmla="*/ 133534 h 846"/>
                <a:gd name="T80" fmla="*/ 506785 w 948"/>
                <a:gd name="T81" fmla="*/ 127664 h 846"/>
                <a:gd name="T82" fmla="*/ 530356 w 948"/>
                <a:gd name="T83" fmla="*/ 118860 h 846"/>
                <a:gd name="T84" fmla="*/ 574225 w 948"/>
                <a:gd name="T85" fmla="*/ 133534 h 846"/>
                <a:gd name="T86" fmla="*/ 587320 w 948"/>
                <a:gd name="T87" fmla="*/ 136469 h 846"/>
                <a:gd name="T88" fmla="*/ 597796 w 948"/>
                <a:gd name="T89" fmla="*/ 170953 h 846"/>
                <a:gd name="T90" fmla="*/ 598451 w 948"/>
                <a:gd name="T91" fmla="*/ 194431 h 846"/>
                <a:gd name="T92" fmla="*/ 612856 w 948"/>
                <a:gd name="T93" fmla="*/ 209105 h 846"/>
                <a:gd name="T94" fmla="*/ 620713 w 948"/>
                <a:gd name="T95" fmla="*/ 237720 h 846"/>
                <a:gd name="T96" fmla="*/ 606308 w 948"/>
                <a:gd name="T97" fmla="*/ 259731 h 846"/>
                <a:gd name="T98" fmla="*/ 588630 w 948"/>
                <a:gd name="T99" fmla="*/ 288345 h 846"/>
                <a:gd name="T100" fmla="*/ 554582 w 948"/>
                <a:gd name="T101" fmla="*/ 295682 h 846"/>
                <a:gd name="T102" fmla="*/ 534285 w 948"/>
                <a:gd name="T103" fmla="*/ 310357 h 846"/>
                <a:gd name="T104" fmla="*/ 525118 w 948"/>
                <a:gd name="T105" fmla="*/ 336036 h 846"/>
                <a:gd name="T106" fmla="*/ 485832 w 948"/>
                <a:gd name="T107" fmla="*/ 343373 h 846"/>
                <a:gd name="T108" fmla="*/ 462916 w 948"/>
                <a:gd name="T109" fmla="*/ 362449 h 84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948"/>
                <a:gd name="T166" fmla="*/ 0 h 846"/>
                <a:gd name="T167" fmla="*/ 948 w 948"/>
                <a:gd name="T168" fmla="*/ 846 h 84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948" h="846">
                  <a:moveTo>
                    <a:pt x="693" y="504"/>
                  </a:moveTo>
                  <a:lnTo>
                    <a:pt x="641" y="508"/>
                  </a:lnTo>
                  <a:lnTo>
                    <a:pt x="588" y="512"/>
                  </a:lnTo>
                  <a:lnTo>
                    <a:pt x="572" y="526"/>
                  </a:lnTo>
                  <a:lnTo>
                    <a:pt x="560" y="537"/>
                  </a:lnTo>
                  <a:lnTo>
                    <a:pt x="558" y="551"/>
                  </a:lnTo>
                  <a:lnTo>
                    <a:pt x="556" y="565"/>
                  </a:lnTo>
                  <a:lnTo>
                    <a:pt x="556" y="595"/>
                  </a:lnTo>
                  <a:lnTo>
                    <a:pt x="556" y="613"/>
                  </a:lnTo>
                  <a:lnTo>
                    <a:pt x="554" y="626"/>
                  </a:lnTo>
                  <a:lnTo>
                    <a:pt x="550" y="638"/>
                  </a:lnTo>
                  <a:lnTo>
                    <a:pt x="545" y="650"/>
                  </a:lnTo>
                  <a:lnTo>
                    <a:pt x="541" y="652"/>
                  </a:lnTo>
                  <a:lnTo>
                    <a:pt x="531" y="656"/>
                  </a:lnTo>
                  <a:lnTo>
                    <a:pt x="521" y="660"/>
                  </a:lnTo>
                  <a:lnTo>
                    <a:pt x="511" y="664"/>
                  </a:lnTo>
                  <a:lnTo>
                    <a:pt x="499" y="666"/>
                  </a:lnTo>
                  <a:lnTo>
                    <a:pt x="489" y="668"/>
                  </a:lnTo>
                  <a:lnTo>
                    <a:pt x="479" y="672"/>
                  </a:lnTo>
                  <a:lnTo>
                    <a:pt x="473" y="672"/>
                  </a:lnTo>
                  <a:lnTo>
                    <a:pt x="432" y="684"/>
                  </a:lnTo>
                  <a:lnTo>
                    <a:pt x="386" y="700"/>
                  </a:lnTo>
                  <a:lnTo>
                    <a:pt x="347" y="709"/>
                  </a:lnTo>
                  <a:lnTo>
                    <a:pt x="299" y="717"/>
                  </a:lnTo>
                  <a:lnTo>
                    <a:pt x="293" y="721"/>
                  </a:lnTo>
                  <a:lnTo>
                    <a:pt x="285" y="721"/>
                  </a:lnTo>
                  <a:lnTo>
                    <a:pt x="279" y="727"/>
                  </a:lnTo>
                  <a:lnTo>
                    <a:pt x="271" y="733"/>
                  </a:lnTo>
                  <a:lnTo>
                    <a:pt x="264" y="743"/>
                  </a:lnTo>
                  <a:lnTo>
                    <a:pt x="262" y="755"/>
                  </a:lnTo>
                  <a:lnTo>
                    <a:pt x="258" y="761"/>
                  </a:lnTo>
                  <a:lnTo>
                    <a:pt x="252" y="767"/>
                  </a:lnTo>
                  <a:lnTo>
                    <a:pt x="246" y="775"/>
                  </a:lnTo>
                  <a:lnTo>
                    <a:pt x="244" y="786"/>
                  </a:lnTo>
                  <a:lnTo>
                    <a:pt x="244" y="800"/>
                  </a:lnTo>
                  <a:lnTo>
                    <a:pt x="238" y="812"/>
                  </a:lnTo>
                  <a:lnTo>
                    <a:pt x="234" y="816"/>
                  </a:lnTo>
                  <a:lnTo>
                    <a:pt x="228" y="818"/>
                  </a:lnTo>
                  <a:lnTo>
                    <a:pt x="226" y="822"/>
                  </a:lnTo>
                  <a:lnTo>
                    <a:pt x="224" y="824"/>
                  </a:lnTo>
                  <a:lnTo>
                    <a:pt x="222" y="824"/>
                  </a:lnTo>
                  <a:lnTo>
                    <a:pt x="220" y="824"/>
                  </a:lnTo>
                  <a:lnTo>
                    <a:pt x="216" y="826"/>
                  </a:lnTo>
                  <a:lnTo>
                    <a:pt x="212" y="828"/>
                  </a:lnTo>
                  <a:lnTo>
                    <a:pt x="210" y="828"/>
                  </a:lnTo>
                  <a:lnTo>
                    <a:pt x="210" y="832"/>
                  </a:lnTo>
                  <a:lnTo>
                    <a:pt x="210" y="836"/>
                  </a:lnTo>
                  <a:lnTo>
                    <a:pt x="208" y="840"/>
                  </a:lnTo>
                  <a:lnTo>
                    <a:pt x="200" y="846"/>
                  </a:lnTo>
                  <a:lnTo>
                    <a:pt x="188" y="846"/>
                  </a:lnTo>
                  <a:lnTo>
                    <a:pt x="167" y="846"/>
                  </a:lnTo>
                  <a:lnTo>
                    <a:pt x="159" y="842"/>
                  </a:lnTo>
                  <a:lnTo>
                    <a:pt x="151" y="842"/>
                  </a:lnTo>
                  <a:lnTo>
                    <a:pt x="137" y="840"/>
                  </a:lnTo>
                  <a:lnTo>
                    <a:pt x="125" y="836"/>
                  </a:lnTo>
                  <a:lnTo>
                    <a:pt x="109" y="824"/>
                  </a:lnTo>
                  <a:lnTo>
                    <a:pt x="89" y="812"/>
                  </a:lnTo>
                  <a:lnTo>
                    <a:pt x="78" y="804"/>
                  </a:lnTo>
                  <a:lnTo>
                    <a:pt x="66" y="796"/>
                  </a:lnTo>
                  <a:lnTo>
                    <a:pt x="50" y="790"/>
                  </a:lnTo>
                  <a:lnTo>
                    <a:pt x="34" y="783"/>
                  </a:lnTo>
                  <a:lnTo>
                    <a:pt x="30" y="773"/>
                  </a:lnTo>
                  <a:lnTo>
                    <a:pt x="24" y="763"/>
                  </a:lnTo>
                  <a:lnTo>
                    <a:pt x="18" y="739"/>
                  </a:lnTo>
                  <a:lnTo>
                    <a:pt x="12" y="719"/>
                  </a:lnTo>
                  <a:lnTo>
                    <a:pt x="8" y="709"/>
                  </a:lnTo>
                  <a:lnTo>
                    <a:pt x="2" y="700"/>
                  </a:lnTo>
                  <a:lnTo>
                    <a:pt x="0" y="692"/>
                  </a:lnTo>
                  <a:lnTo>
                    <a:pt x="0" y="686"/>
                  </a:lnTo>
                  <a:lnTo>
                    <a:pt x="0" y="680"/>
                  </a:lnTo>
                  <a:lnTo>
                    <a:pt x="4" y="674"/>
                  </a:lnTo>
                  <a:lnTo>
                    <a:pt x="12" y="674"/>
                  </a:lnTo>
                  <a:lnTo>
                    <a:pt x="18" y="672"/>
                  </a:lnTo>
                  <a:lnTo>
                    <a:pt x="24" y="672"/>
                  </a:lnTo>
                  <a:lnTo>
                    <a:pt x="28" y="668"/>
                  </a:lnTo>
                  <a:lnTo>
                    <a:pt x="30" y="664"/>
                  </a:lnTo>
                  <a:lnTo>
                    <a:pt x="30" y="660"/>
                  </a:lnTo>
                  <a:lnTo>
                    <a:pt x="38" y="662"/>
                  </a:lnTo>
                  <a:lnTo>
                    <a:pt x="46" y="660"/>
                  </a:lnTo>
                  <a:lnTo>
                    <a:pt x="52" y="658"/>
                  </a:lnTo>
                  <a:lnTo>
                    <a:pt x="58" y="654"/>
                  </a:lnTo>
                  <a:lnTo>
                    <a:pt x="58" y="652"/>
                  </a:lnTo>
                  <a:lnTo>
                    <a:pt x="60" y="652"/>
                  </a:lnTo>
                  <a:lnTo>
                    <a:pt x="60" y="650"/>
                  </a:lnTo>
                  <a:lnTo>
                    <a:pt x="60" y="648"/>
                  </a:lnTo>
                  <a:lnTo>
                    <a:pt x="56" y="644"/>
                  </a:lnTo>
                  <a:lnTo>
                    <a:pt x="52" y="642"/>
                  </a:lnTo>
                  <a:lnTo>
                    <a:pt x="48" y="642"/>
                  </a:lnTo>
                  <a:lnTo>
                    <a:pt x="46" y="642"/>
                  </a:lnTo>
                  <a:lnTo>
                    <a:pt x="38" y="634"/>
                  </a:lnTo>
                  <a:lnTo>
                    <a:pt x="34" y="624"/>
                  </a:lnTo>
                  <a:lnTo>
                    <a:pt x="32" y="615"/>
                  </a:lnTo>
                  <a:lnTo>
                    <a:pt x="30" y="613"/>
                  </a:lnTo>
                  <a:lnTo>
                    <a:pt x="24" y="609"/>
                  </a:lnTo>
                  <a:lnTo>
                    <a:pt x="22" y="599"/>
                  </a:lnTo>
                  <a:lnTo>
                    <a:pt x="18" y="587"/>
                  </a:lnTo>
                  <a:lnTo>
                    <a:pt x="18" y="579"/>
                  </a:lnTo>
                  <a:lnTo>
                    <a:pt x="20" y="573"/>
                  </a:lnTo>
                  <a:lnTo>
                    <a:pt x="20" y="569"/>
                  </a:lnTo>
                  <a:lnTo>
                    <a:pt x="22" y="565"/>
                  </a:lnTo>
                  <a:lnTo>
                    <a:pt x="24" y="559"/>
                  </a:lnTo>
                  <a:lnTo>
                    <a:pt x="28" y="555"/>
                  </a:lnTo>
                  <a:lnTo>
                    <a:pt x="32" y="549"/>
                  </a:lnTo>
                  <a:lnTo>
                    <a:pt x="32" y="535"/>
                  </a:lnTo>
                  <a:lnTo>
                    <a:pt x="32" y="526"/>
                  </a:lnTo>
                  <a:lnTo>
                    <a:pt x="32" y="516"/>
                  </a:lnTo>
                  <a:lnTo>
                    <a:pt x="32" y="510"/>
                  </a:lnTo>
                  <a:lnTo>
                    <a:pt x="30" y="504"/>
                  </a:lnTo>
                  <a:lnTo>
                    <a:pt x="30" y="500"/>
                  </a:lnTo>
                  <a:lnTo>
                    <a:pt x="30" y="494"/>
                  </a:lnTo>
                  <a:lnTo>
                    <a:pt x="28" y="490"/>
                  </a:lnTo>
                  <a:lnTo>
                    <a:pt x="24" y="486"/>
                  </a:lnTo>
                  <a:lnTo>
                    <a:pt x="18" y="478"/>
                  </a:lnTo>
                  <a:lnTo>
                    <a:pt x="16" y="474"/>
                  </a:lnTo>
                  <a:lnTo>
                    <a:pt x="12" y="468"/>
                  </a:lnTo>
                  <a:lnTo>
                    <a:pt x="12" y="456"/>
                  </a:lnTo>
                  <a:lnTo>
                    <a:pt x="12" y="447"/>
                  </a:lnTo>
                  <a:lnTo>
                    <a:pt x="14" y="437"/>
                  </a:lnTo>
                  <a:lnTo>
                    <a:pt x="18" y="429"/>
                  </a:lnTo>
                  <a:lnTo>
                    <a:pt x="22" y="421"/>
                  </a:lnTo>
                  <a:lnTo>
                    <a:pt x="26" y="415"/>
                  </a:lnTo>
                  <a:lnTo>
                    <a:pt x="30" y="407"/>
                  </a:lnTo>
                  <a:lnTo>
                    <a:pt x="32" y="401"/>
                  </a:lnTo>
                  <a:lnTo>
                    <a:pt x="40" y="395"/>
                  </a:lnTo>
                  <a:lnTo>
                    <a:pt x="44" y="391"/>
                  </a:lnTo>
                  <a:lnTo>
                    <a:pt x="44" y="385"/>
                  </a:lnTo>
                  <a:lnTo>
                    <a:pt x="40" y="379"/>
                  </a:lnTo>
                  <a:lnTo>
                    <a:pt x="48" y="370"/>
                  </a:lnTo>
                  <a:lnTo>
                    <a:pt x="58" y="362"/>
                  </a:lnTo>
                  <a:lnTo>
                    <a:pt x="68" y="356"/>
                  </a:lnTo>
                  <a:lnTo>
                    <a:pt x="80" y="352"/>
                  </a:lnTo>
                  <a:lnTo>
                    <a:pt x="87" y="344"/>
                  </a:lnTo>
                  <a:lnTo>
                    <a:pt x="97" y="340"/>
                  </a:lnTo>
                  <a:lnTo>
                    <a:pt x="105" y="336"/>
                  </a:lnTo>
                  <a:lnTo>
                    <a:pt x="109" y="336"/>
                  </a:lnTo>
                  <a:lnTo>
                    <a:pt x="115" y="334"/>
                  </a:lnTo>
                  <a:lnTo>
                    <a:pt x="129" y="324"/>
                  </a:lnTo>
                  <a:lnTo>
                    <a:pt x="143" y="314"/>
                  </a:lnTo>
                  <a:lnTo>
                    <a:pt x="149" y="304"/>
                  </a:lnTo>
                  <a:lnTo>
                    <a:pt x="153" y="298"/>
                  </a:lnTo>
                  <a:lnTo>
                    <a:pt x="155" y="294"/>
                  </a:lnTo>
                  <a:lnTo>
                    <a:pt x="157" y="287"/>
                  </a:lnTo>
                  <a:lnTo>
                    <a:pt x="157" y="279"/>
                  </a:lnTo>
                  <a:lnTo>
                    <a:pt x="161" y="273"/>
                  </a:lnTo>
                  <a:lnTo>
                    <a:pt x="167" y="271"/>
                  </a:lnTo>
                  <a:lnTo>
                    <a:pt x="178" y="263"/>
                  </a:lnTo>
                  <a:lnTo>
                    <a:pt x="188" y="259"/>
                  </a:lnTo>
                  <a:lnTo>
                    <a:pt x="194" y="253"/>
                  </a:lnTo>
                  <a:lnTo>
                    <a:pt x="198" y="245"/>
                  </a:lnTo>
                  <a:lnTo>
                    <a:pt x="200" y="239"/>
                  </a:lnTo>
                  <a:lnTo>
                    <a:pt x="202" y="233"/>
                  </a:lnTo>
                  <a:lnTo>
                    <a:pt x="206" y="227"/>
                  </a:lnTo>
                  <a:lnTo>
                    <a:pt x="210" y="225"/>
                  </a:lnTo>
                  <a:lnTo>
                    <a:pt x="220" y="219"/>
                  </a:lnTo>
                  <a:lnTo>
                    <a:pt x="230" y="209"/>
                  </a:lnTo>
                  <a:lnTo>
                    <a:pt x="242" y="198"/>
                  </a:lnTo>
                  <a:lnTo>
                    <a:pt x="254" y="192"/>
                  </a:lnTo>
                  <a:lnTo>
                    <a:pt x="262" y="188"/>
                  </a:lnTo>
                  <a:lnTo>
                    <a:pt x="269" y="188"/>
                  </a:lnTo>
                  <a:lnTo>
                    <a:pt x="277" y="182"/>
                  </a:lnTo>
                  <a:lnTo>
                    <a:pt x="281" y="176"/>
                  </a:lnTo>
                  <a:lnTo>
                    <a:pt x="293" y="166"/>
                  </a:lnTo>
                  <a:lnTo>
                    <a:pt x="297" y="160"/>
                  </a:lnTo>
                  <a:lnTo>
                    <a:pt x="303" y="156"/>
                  </a:lnTo>
                  <a:lnTo>
                    <a:pt x="311" y="150"/>
                  </a:lnTo>
                  <a:lnTo>
                    <a:pt x="321" y="146"/>
                  </a:lnTo>
                  <a:lnTo>
                    <a:pt x="323" y="142"/>
                  </a:lnTo>
                  <a:lnTo>
                    <a:pt x="327" y="138"/>
                  </a:lnTo>
                  <a:lnTo>
                    <a:pt x="327" y="136"/>
                  </a:lnTo>
                  <a:lnTo>
                    <a:pt x="329" y="134"/>
                  </a:lnTo>
                  <a:lnTo>
                    <a:pt x="333" y="130"/>
                  </a:lnTo>
                  <a:lnTo>
                    <a:pt x="345" y="122"/>
                  </a:lnTo>
                  <a:lnTo>
                    <a:pt x="353" y="115"/>
                  </a:lnTo>
                  <a:lnTo>
                    <a:pt x="362" y="107"/>
                  </a:lnTo>
                  <a:lnTo>
                    <a:pt x="372" y="101"/>
                  </a:lnTo>
                  <a:lnTo>
                    <a:pt x="376" y="97"/>
                  </a:lnTo>
                  <a:lnTo>
                    <a:pt x="380" y="93"/>
                  </a:lnTo>
                  <a:lnTo>
                    <a:pt x="384" y="93"/>
                  </a:lnTo>
                  <a:lnTo>
                    <a:pt x="392" y="93"/>
                  </a:lnTo>
                  <a:lnTo>
                    <a:pt x="394" y="93"/>
                  </a:lnTo>
                  <a:lnTo>
                    <a:pt x="400" y="95"/>
                  </a:lnTo>
                  <a:lnTo>
                    <a:pt x="404" y="91"/>
                  </a:lnTo>
                  <a:lnTo>
                    <a:pt x="410" y="85"/>
                  </a:lnTo>
                  <a:lnTo>
                    <a:pt x="414" y="81"/>
                  </a:lnTo>
                  <a:lnTo>
                    <a:pt x="416" y="79"/>
                  </a:lnTo>
                  <a:lnTo>
                    <a:pt x="424" y="77"/>
                  </a:lnTo>
                  <a:lnTo>
                    <a:pt x="432" y="75"/>
                  </a:lnTo>
                  <a:lnTo>
                    <a:pt x="440" y="73"/>
                  </a:lnTo>
                  <a:lnTo>
                    <a:pt x="442" y="73"/>
                  </a:lnTo>
                  <a:lnTo>
                    <a:pt x="452" y="69"/>
                  </a:lnTo>
                  <a:lnTo>
                    <a:pt x="455" y="65"/>
                  </a:lnTo>
                  <a:lnTo>
                    <a:pt x="459" y="61"/>
                  </a:lnTo>
                  <a:lnTo>
                    <a:pt x="461" y="57"/>
                  </a:lnTo>
                  <a:lnTo>
                    <a:pt x="465" y="57"/>
                  </a:lnTo>
                  <a:lnTo>
                    <a:pt x="471" y="51"/>
                  </a:lnTo>
                  <a:lnTo>
                    <a:pt x="479" y="51"/>
                  </a:lnTo>
                  <a:lnTo>
                    <a:pt x="485" y="51"/>
                  </a:lnTo>
                  <a:lnTo>
                    <a:pt x="495" y="49"/>
                  </a:lnTo>
                  <a:lnTo>
                    <a:pt x="499" y="43"/>
                  </a:lnTo>
                  <a:lnTo>
                    <a:pt x="507" y="39"/>
                  </a:lnTo>
                  <a:lnTo>
                    <a:pt x="515" y="36"/>
                  </a:lnTo>
                  <a:lnTo>
                    <a:pt x="523" y="32"/>
                  </a:lnTo>
                  <a:lnTo>
                    <a:pt x="531" y="26"/>
                  </a:lnTo>
                  <a:lnTo>
                    <a:pt x="539" y="20"/>
                  </a:lnTo>
                  <a:lnTo>
                    <a:pt x="545" y="12"/>
                  </a:lnTo>
                  <a:lnTo>
                    <a:pt x="548" y="6"/>
                  </a:lnTo>
                  <a:lnTo>
                    <a:pt x="550" y="6"/>
                  </a:lnTo>
                  <a:lnTo>
                    <a:pt x="554" y="2"/>
                  </a:lnTo>
                  <a:lnTo>
                    <a:pt x="556" y="2"/>
                  </a:lnTo>
                  <a:lnTo>
                    <a:pt x="558" y="0"/>
                  </a:lnTo>
                  <a:lnTo>
                    <a:pt x="566" y="0"/>
                  </a:lnTo>
                  <a:lnTo>
                    <a:pt x="574" y="2"/>
                  </a:lnTo>
                  <a:lnTo>
                    <a:pt x="584" y="2"/>
                  </a:lnTo>
                  <a:lnTo>
                    <a:pt x="592" y="2"/>
                  </a:lnTo>
                  <a:lnTo>
                    <a:pt x="598" y="6"/>
                  </a:lnTo>
                  <a:lnTo>
                    <a:pt x="598" y="8"/>
                  </a:lnTo>
                  <a:lnTo>
                    <a:pt x="600" y="12"/>
                  </a:lnTo>
                  <a:lnTo>
                    <a:pt x="604" y="20"/>
                  </a:lnTo>
                  <a:lnTo>
                    <a:pt x="610" y="30"/>
                  </a:lnTo>
                  <a:lnTo>
                    <a:pt x="612" y="36"/>
                  </a:lnTo>
                  <a:lnTo>
                    <a:pt x="614" y="43"/>
                  </a:lnTo>
                  <a:lnTo>
                    <a:pt x="620" y="51"/>
                  </a:lnTo>
                  <a:lnTo>
                    <a:pt x="628" y="57"/>
                  </a:lnTo>
                  <a:lnTo>
                    <a:pt x="641" y="61"/>
                  </a:lnTo>
                  <a:lnTo>
                    <a:pt x="663" y="73"/>
                  </a:lnTo>
                  <a:lnTo>
                    <a:pt x="667" y="81"/>
                  </a:lnTo>
                  <a:lnTo>
                    <a:pt x="667" y="87"/>
                  </a:lnTo>
                  <a:lnTo>
                    <a:pt x="671" y="93"/>
                  </a:lnTo>
                  <a:lnTo>
                    <a:pt x="675" y="99"/>
                  </a:lnTo>
                  <a:lnTo>
                    <a:pt x="677" y="107"/>
                  </a:lnTo>
                  <a:lnTo>
                    <a:pt x="677" y="113"/>
                  </a:lnTo>
                  <a:lnTo>
                    <a:pt x="681" y="117"/>
                  </a:lnTo>
                  <a:lnTo>
                    <a:pt x="689" y="119"/>
                  </a:lnTo>
                  <a:lnTo>
                    <a:pt x="691" y="126"/>
                  </a:lnTo>
                  <a:lnTo>
                    <a:pt x="691" y="134"/>
                  </a:lnTo>
                  <a:lnTo>
                    <a:pt x="695" y="156"/>
                  </a:lnTo>
                  <a:lnTo>
                    <a:pt x="697" y="164"/>
                  </a:lnTo>
                  <a:lnTo>
                    <a:pt x="703" y="172"/>
                  </a:lnTo>
                  <a:lnTo>
                    <a:pt x="707" y="178"/>
                  </a:lnTo>
                  <a:lnTo>
                    <a:pt x="717" y="182"/>
                  </a:lnTo>
                  <a:lnTo>
                    <a:pt x="723" y="178"/>
                  </a:lnTo>
                  <a:lnTo>
                    <a:pt x="730" y="176"/>
                  </a:lnTo>
                  <a:lnTo>
                    <a:pt x="742" y="174"/>
                  </a:lnTo>
                  <a:lnTo>
                    <a:pt x="754" y="174"/>
                  </a:lnTo>
                  <a:lnTo>
                    <a:pt x="764" y="174"/>
                  </a:lnTo>
                  <a:lnTo>
                    <a:pt x="774" y="174"/>
                  </a:lnTo>
                  <a:lnTo>
                    <a:pt x="782" y="174"/>
                  </a:lnTo>
                  <a:lnTo>
                    <a:pt x="790" y="174"/>
                  </a:lnTo>
                  <a:lnTo>
                    <a:pt x="790" y="168"/>
                  </a:lnTo>
                  <a:lnTo>
                    <a:pt x="794" y="166"/>
                  </a:lnTo>
                  <a:lnTo>
                    <a:pt x="802" y="162"/>
                  </a:lnTo>
                  <a:lnTo>
                    <a:pt x="810" y="162"/>
                  </a:lnTo>
                  <a:lnTo>
                    <a:pt x="823" y="162"/>
                  </a:lnTo>
                  <a:lnTo>
                    <a:pt x="837" y="164"/>
                  </a:lnTo>
                  <a:lnTo>
                    <a:pt x="849" y="168"/>
                  </a:lnTo>
                  <a:lnTo>
                    <a:pt x="861" y="172"/>
                  </a:lnTo>
                  <a:lnTo>
                    <a:pt x="875" y="178"/>
                  </a:lnTo>
                  <a:lnTo>
                    <a:pt x="877" y="182"/>
                  </a:lnTo>
                  <a:lnTo>
                    <a:pt x="877" y="184"/>
                  </a:lnTo>
                  <a:lnTo>
                    <a:pt x="879" y="182"/>
                  </a:lnTo>
                  <a:lnTo>
                    <a:pt x="881" y="180"/>
                  </a:lnTo>
                  <a:lnTo>
                    <a:pt x="885" y="180"/>
                  </a:lnTo>
                  <a:lnTo>
                    <a:pt x="889" y="182"/>
                  </a:lnTo>
                  <a:lnTo>
                    <a:pt x="897" y="186"/>
                  </a:lnTo>
                  <a:lnTo>
                    <a:pt x="901" y="188"/>
                  </a:lnTo>
                  <a:lnTo>
                    <a:pt x="903" y="192"/>
                  </a:lnTo>
                  <a:lnTo>
                    <a:pt x="907" y="204"/>
                  </a:lnTo>
                  <a:lnTo>
                    <a:pt x="911" y="213"/>
                  </a:lnTo>
                  <a:lnTo>
                    <a:pt x="913" y="223"/>
                  </a:lnTo>
                  <a:lnTo>
                    <a:pt x="913" y="233"/>
                  </a:lnTo>
                  <a:lnTo>
                    <a:pt x="914" y="241"/>
                  </a:lnTo>
                  <a:lnTo>
                    <a:pt x="914" y="247"/>
                  </a:lnTo>
                  <a:lnTo>
                    <a:pt x="914" y="249"/>
                  </a:lnTo>
                  <a:lnTo>
                    <a:pt x="914" y="255"/>
                  </a:lnTo>
                  <a:lnTo>
                    <a:pt x="914" y="259"/>
                  </a:lnTo>
                  <a:lnTo>
                    <a:pt x="914" y="265"/>
                  </a:lnTo>
                  <a:lnTo>
                    <a:pt x="916" y="271"/>
                  </a:lnTo>
                  <a:lnTo>
                    <a:pt x="918" y="275"/>
                  </a:lnTo>
                  <a:lnTo>
                    <a:pt x="922" y="279"/>
                  </a:lnTo>
                  <a:lnTo>
                    <a:pt x="926" y="281"/>
                  </a:lnTo>
                  <a:lnTo>
                    <a:pt x="930" y="283"/>
                  </a:lnTo>
                  <a:lnTo>
                    <a:pt x="936" y="285"/>
                  </a:lnTo>
                  <a:lnTo>
                    <a:pt x="928" y="296"/>
                  </a:lnTo>
                  <a:lnTo>
                    <a:pt x="928" y="308"/>
                  </a:lnTo>
                  <a:lnTo>
                    <a:pt x="934" y="314"/>
                  </a:lnTo>
                  <a:lnTo>
                    <a:pt x="936" y="318"/>
                  </a:lnTo>
                  <a:lnTo>
                    <a:pt x="942" y="320"/>
                  </a:lnTo>
                  <a:lnTo>
                    <a:pt x="948" y="324"/>
                  </a:lnTo>
                  <a:lnTo>
                    <a:pt x="948" y="328"/>
                  </a:lnTo>
                  <a:lnTo>
                    <a:pt x="946" y="330"/>
                  </a:lnTo>
                  <a:lnTo>
                    <a:pt x="942" y="332"/>
                  </a:lnTo>
                  <a:lnTo>
                    <a:pt x="940" y="336"/>
                  </a:lnTo>
                  <a:lnTo>
                    <a:pt x="934" y="340"/>
                  </a:lnTo>
                  <a:lnTo>
                    <a:pt x="926" y="354"/>
                  </a:lnTo>
                  <a:lnTo>
                    <a:pt x="918" y="362"/>
                  </a:lnTo>
                  <a:lnTo>
                    <a:pt x="911" y="371"/>
                  </a:lnTo>
                  <a:lnTo>
                    <a:pt x="899" y="379"/>
                  </a:lnTo>
                  <a:lnTo>
                    <a:pt x="901" y="385"/>
                  </a:lnTo>
                  <a:lnTo>
                    <a:pt x="901" y="389"/>
                  </a:lnTo>
                  <a:lnTo>
                    <a:pt x="899" y="393"/>
                  </a:lnTo>
                  <a:lnTo>
                    <a:pt x="897" y="401"/>
                  </a:lnTo>
                  <a:lnTo>
                    <a:pt x="889" y="401"/>
                  </a:lnTo>
                  <a:lnTo>
                    <a:pt x="879" y="397"/>
                  </a:lnTo>
                  <a:lnTo>
                    <a:pt x="861" y="401"/>
                  </a:lnTo>
                  <a:lnTo>
                    <a:pt x="853" y="401"/>
                  </a:lnTo>
                  <a:lnTo>
                    <a:pt x="847" y="403"/>
                  </a:lnTo>
                  <a:lnTo>
                    <a:pt x="843" y="403"/>
                  </a:lnTo>
                  <a:lnTo>
                    <a:pt x="841" y="403"/>
                  </a:lnTo>
                  <a:lnTo>
                    <a:pt x="831" y="409"/>
                  </a:lnTo>
                  <a:lnTo>
                    <a:pt x="827" y="415"/>
                  </a:lnTo>
                  <a:lnTo>
                    <a:pt x="820" y="419"/>
                  </a:lnTo>
                  <a:lnTo>
                    <a:pt x="816" y="423"/>
                  </a:lnTo>
                  <a:lnTo>
                    <a:pt x="810" y="427"/>
                  </a:lnTo>
                  <a:lnTo>
                    <a:pt x="808" y="433"/>
                  </a:lnTo>
                  <a:lnTo>
                    <a:pt x="808" y="443"/>
                  </a:lnTo>
                  <a:lnTo>
                    <a:pt x="806" y="454"/>
                  </a:lnTo>
                  <a:lnTo>
                    <a:pt x="804" y="456"/>
                  </a:lnTo>
                  <a:lnTo>
                    <a:pt x="802" y="458"/>
                  </a:lnTo>
                  <a:lnTo>
                    <a:pt x="796" y="464"/>
                  </a:lnTo>
                  <a:lnTo>
                    <a:pt x="782" y="466"/>
                  </a:lnTo>
                  <a:lnTo>
                    <a:pt x="772" y="468"/>
                  </a:lnTo>
                  <a:lnTo>
                    <a:pt x="760" y="470"/>
                  </a:lnTo>
                  <a:lnTo>
                    <a:pt x="750" y="468"/>
                  </a:lnTo>
                  <a:lnTo>
                    <a:pt x="742" y="468"/>
                  </a:lnTo>
                  <a:lnTo>
                    <a:pt x="738" y="466"/>
                  </a:lnTo>
                  <a:lnTo>
                    <a:pt x="732" y="466"/>
                  </a:lnTo>
                  <a:lnTo>
                    <a:pt x="730" y="470"/>
                  </a:lnTo>
                  <a:lnTo>
                    <a:pt x="725" y="474"/>
                  </a:lnTo>
                  <a:lnTo>
                    <a:pt x="713" y="486"/>
                  </a:lnTo>
                  <a:lnTo>
                    <a:pt x="707" y="494"/>
                  </a:lnTo>
                  <a:lnTo>
                    <a:pt x="701" y="500"/>
                  </a:lnTo>
                  <a:lnTo>
                    <a:pt x="697" y="504"/>
                  </a:lnTo>
                  <a:lnTo>
                    <a:pt x="693" y="50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Freeform 61"/>
            <p:cNvSpPr>
              <a:spLocks/>
            </p:cNvSpPr>
            <p:nvPr/>
          </p:nvSpPr>
          <p:spPr bwMode="auto">
            <a:xfrm>
              <a:off x="2851150" y="2763952"/>
              <a:ext cx="501650" cy="603250"/>
            </a:xfrm>
            <a:custGeom>
              <a:avLst/>
              <a:gdLst>
                <a:gd name="T0" fmla="*/ 1306 w 768"/>
                <a:gd name="T1" fmla="*/ 246315 h 818"/>
                <a:gd name="T2" fmla="*/ 14370 w 768"/>
                <a:gd name="T3" fmla="*/ 233040 h 818"/>
                <a:gd name="T4" fmla="*/ 24821 w 768"/>
                <a:gd name="T5" fmla="*/ 201329 h 818"/>
                <a:gd name="T6" fmla="*/ 37885 w 768"/>
                <a:gd name="T7" fmla="*/ 182155 h 818"/>
                <a:gd name="T8" fmla="*/ 45070 w 768"/>
                <a:gd name="T9" fmla="*/ 161506 h 818"/>
                <a:gd name="T10" fmla="*/ 90793 w 768"/>
                <a:gd name="T11" fmla="*/ 155606 h 818"/>
                <a:gd name="T12" fmla="*/ 96019 w 768"/>
                <a:gd name="T13" fmla="*/ 148969 h 818"/>
                <a:gd name="T14" fmla="*/ 131944 w 768"/>
                <a:gd name="T15" fmla="*/ 141594 h 818"/>
                <a:gd name="T16" fmla="*/ 191385 w 768"/>
                <a:gd name="T17" fmla="*/ 119470 h 818"/>
                <a:gd name="T18" fmla="*/ 226004 w 768"/>
                <a:gd name="T19" fmla="*/ 77434 h 818"/>
                <a:gd name="T20" fmla="*/ 226004 w 768"/>
                <a:gd name="T21" fmla="*/ 36136 h 818"/>
                <a:gd name="T22" fmla="*/ 248212 w 768"/>
                <a:gd name="T23" fmla="*/ 5900 h 818"/>
                <a:gd name="T24" fmla="*/ 299814 w 768"/>
                <a:gd name="T25" fmla="*/ 2950 h 818"/>
                <a:gd name="T26" fmla="*/ 312878 w 768"/>
                <a:gd name="T27" fmla="*/ 13274 h 818"/>
                <a:gd name="T28" fmla="*/ 316797 w 768"/>
                <a:gd name="T29" fmla="*/ 36136 h 818"/>
                <a:gd name="T30" fmla="*/ 323329 w 768"/>
                <a:gd name="T31" fmla="*/ 56785 h 818"/>
                <a:gd name="T32" fmla="*/ 327248 w 768"/>
                <a:gd name="T33" fmla="*/ 71535 h 818"/>
                <a:gd name="T34" fmla="*/ 332474 w 768"/>
                <a:gd name="T35" fmla="*/ 103246 h 818"/>
                <a:gd name="T36" fmla="*/ 342925 w 768"/>
                <a:gd name="T37" fmla="*/ 132745 h 818"/>
                <a:gd name="T38" fmla="*/ 341618 w 768"/>
                <a:gd name="T39" fmla="*/ 177730 h 818"/>
                <a:gd name="T40" fmla="*/ 364480 w 768"/>
                <a:gd name="T41" fmla="*/ 204279 h 818"/>
                <a:gd name="T42" fmla="*/ 387995 w 768"/>
                <a:gd name="T43" fmla="*/ 224191 h 818"/>
                <a:gd name="T44" fmla="*/ 412163 w 768"/>
                <a:gd name="T45" fmla="*/ 238940 h 818"/>
                <a:gd name="T46" fmla="*/ 447435 w 768"/>
                <a:gd name="T47" fmla="*/ 264014 h 818"/>
                <a:gd name="T48" fmla="*/ 456580 w 768"/>
                <a:gd name="T49" fmla="*/ 255164 h 818"/>
                <a:gd name="T50" fmla="*/ 471603 w 768"/>
                <a:gd name="T51" fmla="*/ 268439 h 818"/>
                <a:gd name="T52" fmla="*/ 493812 w 768"/>
                <a:gd name="T53" fmla="*/ 301625 h 818"/>
                <a:gd name="T54" fmla="*/ 500344 w 768"/>
                <a:gd name="T55" fmla="*/ 331124 h 818"/>
                <a:gd name="T56" fmla="*/ 497731 w 768"/>
                <a:gd name="T57" fmla="*/ 345136 h 818"/>
                <a:gd name="T58" fmla="*/ 493812 w 768"/>
                <a:gd name="T59" fmla="*/ 362835 h 818"/>
                <a:gd name="T60" fmla="*/ 488586 w 768"/>
                <a:gd name="T61" fmla="*/ 384959 h 818"/>
                <a:gd name="T62" fmla="*/ 485973 w 768"/>
                <a:gd name="T63" fmla="*/ 404871 h 818"/>
                <a:gd name="T64" fmla="*/ 472910 w 768"/>
                <a:gd name="T65" fmla="*/ 418145 h 818"/>
                <a:gd name="T66" fmla="*/ 457886 w 768"/>
                <a:gd name="T67" fmla="*/ 434370 h 818"/>
                <a:gd name="T68" fmla="*/ 426533 w 768"/>
                <a:gd name="T69" fmla="*/ 447644 h 818"/>
                <a:gd name="T70" fmla="*/ 402365 w 768"/>
                <a:gd name="T71" fmla="*/ 473455 h 818"/>
                <a:gd name="T72" fmla="*/ 386689 w 768"/>
                <a:gd name="T73" fmla="*/ 486730 h 818"/>
                <a:gd name="T74" fmla="*/ 368399 w 768"/>
                <a:gd name="T75" fmla="*/ 500004 h 818"/>
                <a:gd name="T76" fmla="*/ 351416 w 768"/>
                <a:gd name="T77" fmla="*/ 504429 h 818"/>
                <a:gd name="T78" fmla="*/ 324635 w 768"/>
                <a:gd name="T79" fmla="*/ 536140 h 818"/>
                <a:gd name="T80" fmla="*/ 319410 w 768"/>
                <a:gd name="T81" fmla="*/ 574489 h 818"/>
                <a:gd name="T82" fmla="*/ 310265 w 768"/>
                <a:gd name="T83" fmla="*/ 598825 h 818"/>
                <a:gd name="T84" fmla="*/ 299814 w 768"/>
                <a:gd name="T85" fmla="*/ 591450 h 818"/>
                <a:gd name="T86" fmla="*/ 273033 w 768"/>
                <a:gd name="T87" fmla="*/ 571539 h 818"/>
                <a:gd name="T88" fmla="*/ 253438 w 768"/>
                <a:gd name="T89" fmla="*/ 558264 h 818"/>
                <a:gd name="T90" fmla="*/ 228617 w 768"/>
                <a:gd name="T91" fmla="*/ 542040 h 818"/>
                <a:gd name="T92" fmla="*/ 222738 w 768"/>
                <a:gd name="T93" fmla="*/ 528766 h 818"/>
                <a:gd name="T94" fmla="*/ 214900 w 768"/>
                <a:gd name="T95" fmla="*/ 492630 h 818"/>
                <a:gd name="T96" fmla="*/ 204449 w 768"/>
                <a:gd name="T97" fmla="*/ 441744 h 818"/>
                <a:gd name="T98" fmla="*/ 186159 w 768"/>
                <a:gd name="T99" fmla="*/ 409296 h 818"/>
                <a:gd name="T100" fmla="*/ 165257 w 768"/>
                <a:gd name="T101" fmla="*/ 383484 h 818"/>
                <a:gd name="T102" fmla="*/ 151540 w 768"/>
                <a:gd name="T103" fmla="*/ 367260 h 818"/>
                <a:gd name="T104" fmla="*/ 109736 w 768"/>
                <a:gd name="T105" fmla="*/ 358410 h 818"/>
                <a:gd name="T106" fmla="*/ 97325 w 768"/>
                <a:gd name="T107" fmla="*/ 342186 h 818"/>
                <a:gd name="T108" fmla="*/ 64666 w 768"/>
                <a:gd name="T109" fmla="*/ 317849 h 818"/>
                <a:gd name="T110" fmla="*/ 47683 w 768"/>
                <a:gd name="T111" fmla="*/ 298675 h 818"/>
                <a:gd name="T112" fmla="*/ 37885 w 768"/>
                <a:gd name="T113" fmla="*/ 289825 h 818"/>
                <a:gd name="T114" fmla="*/ 22208 w 768"/>
                <a:gd name="T115" fmla="*/ 272864 h 818"/>
                <a:gd name="T116" fmla="*/ 3919 w 768"/>
                <a:gd name="T117" fmla="*/ 259589 h 81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68"/>
                <a:gd name="T178" fmla="*/ 0 h 818"/>
                <a:gd name="T179" fmla="*/ 768 w 768"/>
                <a:gd name="T180" fmla="*/ 818 h 81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68" h="818">
                  <a:moveTo>
                    <a:pt x="0" y="344"/>
                  </a:moveTo>
                  <a:lnTo>
                    <a:pt x="2" y="342"/>
                  </a:lnTo>
                  <a:lnTo>
                    <a:pt x="2" y="338"/>
                  </a:lnTo>
                  <a:lnTo>
                    <a:pt x="2" y="336"/>
                  </a:lnTo>
                  <a:lnTo>
                    <a:pt x="2" y="334"/>
                  </a:lnTo>
                  <a:lnTo>
                    <a:pt x="2" y="332"/>
                  </a:lnTo>
                  <a:lnTo>
                    <a:pt x="2" y="328"/>
                  </a:lnTo>
                  <a:lnTo>
                    <a:pt x="10" y="326"/>
                  </a:lnTo>
                  <a:lnTo>
                    <a:pt x="16" y="322"/>
                  </a:lnTo>
                  <a:lnTo>
                    <a:pt x="22" y="316"/>
                  </a:lnTo>
                  <a:lnTo>
                    <a:pt x="30" y="312"/>
                  </a:lnTo>
                  <a:lnTo>
                    <a:pt x="30" y="296"/>
                  </a:lnTo>
                  <a:lnTo>
                    <a:pt x="32" y="285"/>
                  </a:lnTo>
                  <a:lnTo>
                    <a:pt x="32" y="279"/>
                  </a:lnTo>
                  <a:lnTo>
                    <a:pt x="38" y="273"/>
                  </a:lnTo>
                  <a:lnTo>
                    <a:pt x="42" y="269"/>
                  </a:lnTo>
                  <a:lnTo>
                    <a:pt x="48" y="265"/>
                  </a:lnTo>
                  <a:lnTo>
                    <a:pt x="52" y="259"/>
                  </a:lnTo>
                  <a:lnTo>
                    <a:pt x="54" y="255"/>
                  </a:lnTo>
                  <a:lnTo>
                    <a:pt x="58" y="247"/>
                  </a:lnTo>
                  <a:lnTo>
                    <a:pt x="62" y="243"/>
                  </a:lnTo>
                  <a:lnTo>
                    <a:pt x="64" y="237"/>
                  </a:lnTo>
                  <a:lnTo>
                    <a:pt x="65" y="231"/>
                  </a:lnTo>
                  <a:lnTo>
                    <a:pt x="67" y="225"/>
                  </a:lnTo>
                  <a:lnTo>
                    <a:pt x="69" y="219"/>
                  </a:lnTo>
                  <a:lnTo>
                    <a:pt x="75" y="217"/>
                  </a:lnTo>
                  <a:lnTo>
                    <a:pt x="75" y="215"/>
                  </a:lnTo>
                  <a:lnTo>
                    <a:pt x="105" y="213"/>
                  </a:lnTo>
                  <a:lnTo>
                    <a:pt x="131" y="211"/>
                  </a:lnTo>
                  <a:lnTo>
                    <a:pt x="139" y="211"/>
                  </a:lnTo>
                  <a:lnTo>
                    <a:pt x="143" y="209"/>
                  </a:lnTo>
                  <a:lnTo>
                    <a:pt x="143" y="207"/>
                  </a:lnTo>
                  <a:lnTo>
                    <a:pt x="143" y="205"/>
                  </a:lnTo>
                  <a:lnTo>
                    <a:pt x="143" y="204"/>
                  </a:lnTo>
                  <a:lnTo>
                    <a:pt x="147" y="202"/>
                  </a:lnTo>
                  <a:lnTo>
                    <a:pt x="155" y="198"/>
                  </a:lnTo>
                  <a:lnTo>
                    <a:pt x="164" y="198"/>
                  </a:lnTo>
                  <a:lnTo>
                    <a:pt x="172" y="198"/>
                  </a:lnTo>
                  <a:lnTo>
                    <a:pt x="182" y="196"/>
                  </a:lnTo>
                  <a:lnTo>
                    <a:pt x="202" y="192"/>
                  </a:lnTo>
                  <a:lnTo>
                    <a:pt x="216" y="186"/>
                  </a:lnTo>
                  <a:lnTo>
                    <a:pt x="230" y="182"/>
                  </a:lnTo>
                  <a:lnTo>
                    <a:pt x="249" y="178"/>
                  </a:lnTo>
                  <a:lnTo>
                    <a:pt x="271" y="170"/>
                  </a:lnTo>
                  <a:lnTo>
                    <a:pt x="293" y="162"/>
                  </a:lnTo>
                  <a:lnTo>
                    <a:pt x="315" y="156"/>
                  </a:lnTo>
                  <a:lnTo>
                    <a:pt x="339" y="154"/>
                  </a:lnTo>
                  <a:lnTo>
                    <a:pt x="342" y="138"/>
                  </a:lnTo>
                  <a:lnTo>
                    <a:pt x="344" y="122"/>
                  </a:lnTo>
                  <a:lnTo>
                    <a:pt x="346" y="105"/>
                  </a:lnTo>
                  <a:lnTo>
                    <a:pt x="346" y="87"/>
                  </a:lnTo>
                  <a:lnTo>
                    <a:pt x="346" y="71"/>
                  </a:lnTo>
                  <a:lnTo>
                    <a:pt x="346" y="59"/>
                  </a:lnTo>
                  <a:lnTo>
                    <a:pt x="346" y="53"/>
                  </a:lnTo>
                  <a:lnTo>
                    <a:pt x="346" y="49"/>
                  </a:lnTo>
                  <a:lnTo>
                    <a:pt x="346" y="47"/>
                  </a:lnTo>
                  <a:lnTo>
                    <a:pt x="346" y="45"/>
                  </a:lnTo>
                  <a:lnTo>
                    <a:pt x="364" y="26"/>
                  </a:lnTo>
                  <a:lnTo>
                    <a:pt x="372" y="18"/>
                  </a:lnTo>
                  <a:lnTo>
                    <a:pt x="380" y="8"/>
                  </a:lnTo>
                  <a:lnTo>
                    <a:pt x="394" y="10"/>
                  </a:lnTo>
                  <a:lnTo>
                    <a:pt x="406" y="10"/>
                  </a:lnTo>
                  <a:lnTo>
                    <a:pt x="426" y="8"/>
                  </a:lnTo>
                  <a:lnTo>
                    <a:pt x="447" y="4"/>
                  </a:lnTo>
                  <a:lnTo>
                    <a:pt x="459" y="4"/>
                  </a:lnTo>
                  <a:lnTo>
                    <a:pt x="471" y="0"/>
                  </a:lnTo>
                  <a:lnTo>
                    <a:pt x="475" y="4"/>
                  </a:lnTo>
                  <a:lnTo>
                    <a:pt x="477" y="6"/>
                  </a:lnTo>
                  <a:lnTo>
                    <a:pt x="479" y="10"/>
                  </a:lnTo>
                  <a:lnTo>
                    <a:pt x="479" y="18"/>
                  </a:lnTo>
                  <a:lnTo>
                    <a:pt x="477" y="24"/>
                  </a:lnTo>
                  <a:lnTo>
                    <a:pt x="477" y="32"/>
                  </a:lnTo>
                  <a:lnTo>
                    <a:pt x="477" y="39"/>
                  </a:lnTo>
                  <a:lnTo>
                    <a:pt x="479" y="45"/>
                  </a:lnTo>
                  <a:lnTo>
                    <a:pt x="485" y="49"/>
                  </a:lnTo>
                  <a:lnTo>
                    <a:pt x="489" y="49"/>
                  </a:lnTo>
                  <a:lnTo>
                    <a:pt x="493" y="57"/>
                  </a:lnTo>
                  <a:lnTo>
                    <a:pt x="497" y="63"/>
                  </a:lnTo>
                  <a:lnTo>
                    <a:pt x="497" y="67"/>
                  </a:lnTo>
                  <a:lnTo>
                    <a:pt x="495" y="77"/>
                  </a:lnTo>
                  <a:lnTo>
                    <a:pt x="497" y="83"/>
                  </a:lnTo>
                  <a:lnTo>
                    <a:pt x="497" y="89"/>
                  </a:lnTo>
                  <a:lnTo>
                    <a:pt x="497" y="91"/>
                  </a:lnTo>
                  <a:lnTo>
                    <a:pt x="499" y="93"/>
                  </a:lnTo>
                  <a:lnTo>
                    <a:pt x="501" y="97"/>
                  </a:lnTo>
                  <a:lnTo>
                    <a:pt x="503" y="99"/>
                  </a:lnTo>
                  <a:lnTo>
                    <a:pt x="505" y="107"/>
                  </a:lnTo>
                  <a:lnTo>
                    <a:pt x="503" y="119"/>
                  </a:lnTo>
                  <a:lnTo>
                    <a:pt x="503" y="128"/>
                  </a:lnTo>
                  <a:lnTo>
                    <a:pt x="509" y="140"/>
                  </a:lnTo>
                  <a:lnTo>
                    <a:pt x="515" y="152"/>
                  </a:lnTo>
                  <a:lnTo>
                    <a:pt x="517" y="160"/>
                  </a:lnTo>
                  <a:lnTo>
                    <a:pt x="521" y="166"/>
                  </a:lnTo>
                  <a:lnTo>
                    <a:pt x="523" y="172"/>
                  </a:lnTo>
                  <a:lnTo>
                    <a:pt x="525" y="180"/>
                  </a:lnTo>
                  <a:lnTo>
                    <a:pt x="525" y="192"/>
                  </a:lnTo>
                  <a:lnTo>
                    <a:pt x="525" y="205"/>
                  </a:lnTo>
                  <a:lnTo>
                    <a:pt x="523" y="217"/>
                  </a:lnTo>
                  <a:lnTo>
                    <a:pt x="523" y="229"/>
                  </a:lnTo>
                  <a:lnTo>
                    <a:pt x="523" y="241"/>
                  </a:lnTo>
                  <a:lnTo>
                    <a:pt x="526" y="253"/>
                  </a:lnTo>
                  <a:lnTo>
                    <a:pt x="534" y="259"/>
                  </a:lnTo>
                  <a:lnTo>
                    <a:pt x="544" y="265"/>
                  </a:lnTo>
                  <a:lnTo>
                    <a:pt x="550" y="271"/>
                  </a:lnTo>
                  <a:lnTo>
                    <a:pt x="558" y="277"/>
                  </a:lnTo>
                  <a:lnTo>
                    <a:pt x="566" y="281"/>
                  </a:lnTo>
                  <a:lnTo>
                    <a:pt x="576" y="283"/>
                  </a:lnTo>
                  <a:lnTo>
                    <a:pt x="582" y="288"/>
                  </a:lnTo>
                  <a:lnTo>
                    <a:pt x="588" y="294"/>
                  </a:lnTo>
                  <a:lnTo>
                    <a:pt x="594" y="304"/>
                  </a:lnTo>
                  <a:lnTo>
                    <a:pt x="598" y="306"/>
                  </a:lnTo>
                  <a:lnTo>
                    <a:pt x="604" y="310"/>
                  </a:lnTo>
                  <a:lnTo>
                    <a:pt x="610" y="312"/>
                  </a:lnTo>
                  <a:lnTo>
                    <a:pt x="619" y="314"/>
                  </a:lnTo>
                  <a:lnTo>
                    <a:pt x="631" y="324"/>
                  </a:lnTo>
                  <a:lnTo>
                    <a:pt x="637" y="338"/>
                  </a:lnTo>
                  <a:lnTo>
                    <a:pt x="643" y="354"/>
                  </a:lnTo>
                  <a:lnTo>
                    <a:pt x="649" y="366"/>
                  </a:lnTo>
                  <a:lnTo>
                    <a:pt x="665" y="362"/>
                  </a:lnTo>
                  <a:lnTo>
                    <a:pt x="685" y="358"/>
                  </a:lnTo>
                  <a:lnTo>
                    <a:pt x="687" y="354"/>
                  </a:lnTo>
                  <a:lnTo>
                    <a:pt x="689" y="350"/>
                  </a:lnTo>
                  <a:lnTo>
                    <a:pt x="693" y="344"/>
                  </a:lnTo>
                  <a:lnTo>
                    <a:pt x="695" y="344"/>
                  </a:lnTo>
                  <a:lnTo>
                    <a:pt x="699" y="346"/>
                  </a:lnTo>
                  <a:lnTo>
                    <a:pt x="705" y="352"/>
                  </a:lnTo>
                  <a:lnTo>
                    <a:pt x="710" y="354"/>
                  </a:lnTo>
                  <a:lnTo>
                    <a:pt x="712" y="356"/>
                  </a:lnTo>
                  <a:lnTo>
                    <a:pt x="716" y="360"/>
                  </a:lnTo>
                  <a:lnTo>
                    <a:pt x="722" y="364"/>
                  </a:lnTo>
                  <a:lnTo>
                    <a:pt x="730" y="366"/>
                  </a:lnTo>
                  <a:lnTo>
                    <a:pt x="736" y="368"/>
                  </a:lnTo>
                  <a:lnTo>
                    <a:pt x="742" y="377"/>
                  </a:lnTo>
                  <a:lnTo>
                    <a:pt x="748" y="387"/>
                  </a:lnTo>
                  <a:lnTo>
                    <a:pt x="756" y="409"/>
                  </a:lnTo>
                  <a:lnTo>
                    <a:pt x="758" y="419"/>
                  </a:lnTo>
                  <a:lnTo>
                    <a:pt x="762" y="427"/>
                  </a:lnTo>
                  <a:lnTo>
                    <a:pt x="764" y="435"/>
                  </a:lnTo>
                  <a:lnTo>
                    <a:pt x="768" y="443"/>
                  </a:lnTo>
                  <a:lnTo>
                    <a:pt x="766" y="449"/>
                  </a:lnTo>
                  <a:lnTo>
                    <a:pt x="764" y="453"/>
                  </a:lnTo>
                  <a:lnTo>
                    <a:pt x="762" y="454"/>
                  </a:lnTo>
                  <a:lnTo>
                    <a:pt x="760" y="456"/>
                  </a:lnTo>
                  <a:lnTo>
                    <a:pt x="762" y="464"/>
                  </a:lnTo>
                  <a:lnTo>
                    <a:pt x="762" y="468"/>
                  </a:lnTo>
                  <a:lnTo>
                    <a:pt x="762" y="472"/>
                  </a:lnTo>
                  <a:lnTo>
                    <a:pt x="762" y="476"/>
                  </a:lnTo>
                  <a:lnTo>
                    <a:pt x="760" y="482"/>
                  </a:lnTo>
                  <a:lnTo>
                    <a:pt x="758" y="486"/>
                  </a:lnTo>
                  <a:lnTo>
                    <a:pt x="756" y="492"/>
                  </a:lnTo>
                  <a:lnTo>
                    <a:pt x="754" y="498"/>
                  </a:lnTo>
                  <a:lnTo>
                    <a:pt x="754" y="506"/>
                  </a:lnTo>
                  <a:lnTo>
                    <a:pt x="754" y="512"/>
                  </a:lnTo>
                  <a:lnTo>
                    <a:pt x="752" y="518"/>
                  </a:lnTo>
                  <a:lnTo>
                    <a:pt x="748" y="522"/>
                  </a:lnTo>
                  <a:lnTo>
                    <a:pt x="744" y="524"/>
                  </a:lnTo>
                  <a:lnTo>
                    <a:pt x="742" y="526"/>
                  </a:lnTo>
                  <a:lnTo>
                    <a:pt x="740" y="528"/>
                  </a:lnTo>
                  <a:lnTo>
                    <a:pt x="742" y="539"/>
                  </a:lnTo>
                  <a:lnTo>
                    <a:pt x="744" y="549"/>
                  </a:lnTo>
                  <a:lnTo>
                    <a:pt x="744" y="555"/>
                  </a:lnTo>
                  <a:lnTo>
                    <a:pt x="744" y="561"/>
                  </a:lnTo>
                  <a:lnTo>
                    <a:pt x="740" y="563"/>
                  </a:lnTo>
                  <a:lnTo>
                    <a:pt x="734" y="565"/>
                  </a:lnTo>
                  <a:lnTo>
                    <a:pt x="724" y="567"/>
                  </a:lnTo>
                  <a:lnTo>
                    <a:pt x="712" y="569"/>
                  </a:lnTo>
                  <a:lnTo>
                    <a:pt x="710" y="573"/>
                  </a:lnTo>
                  <a:lnTo>
                    <a:pt x="707" y="579"/>
                  </a:lnTo>
                  <a:lnTo>
                    <a:pt x="705" y="587"/>
                  </a:lnTo>
                  <a:lnTo>
                    <a:pt x="701" y="589"/>
                  </a:lnTo>
                  <a:lnTo>
                    <a:pt x="687" y="591"/>
                  </a:lnTo>
                  <a:lnTo>
                    <a:pt x="673" y="593"/>
                  </a:lnTo>
                  <a:lnTo>
                    <a:pt x="665" y="603"/>
                  </a:lnTo>
                  <a:lnTo>
                    <a:pt x="659" y="605"/>
                  </a:lnTo>
                  <a:lnTo>
                    <a:pt x="653" y="607"/>
                  </a:lnTo>
                  <a:lnTo>
                    <a:pt x="643" y="617"/>
                  </a:lnTo>
                  <a:lnTo>
                    <a:pt x="637" y="626"/>
                  </a:lnTo>
                  <a:lnTo>
                    <a:pt x="627" y="636"/>
                  </a:lnTo>
                  <a:lnTo>
                    <a:pt x="621" y="640"/>
                  </a:lnTo>
                  <a:lnTo>
                    <a:pt x="616" y="642"/>
                  </a:lnTo>
                  <a:lnTo>
                    <a:pt x="612" y="648"/>
                  </a:lnTo>
                  <a:lnTo>
                    <a:pt x="606" y="650"/>
                  </a:lnTo>
                  <a:lnTo>
                    <a:pt x="602" y="652"/>
                  </a:lnTo>
                  <a:lnTo>
                    <a:pt x="596" y="656"/>
                  </a:lnTo>
                  <a:lnTo>
                    <a:pt x="592" y="660"/>
                  </a:lnTo>
                  <a:lnTo>
                    <a:pt x="586" y="664"/>
                  </a:lnTo>
                  <a:lnTo>
                    <a:pt x="582" y="668"/>
                  </a:lnTo>
                  <a:lnTo>
                    <a:pt x="578" y="674"/>
                  </a:lnTo>
                  <a:lnTo>
                    <a:pt x="570" y="676"/>
                  </a:lnTo>
                  <a:lnTo>
                    <a:pt x="564" y="678"/>
                  </a:lnTo>
                  <a:lnTo>
                    <a:pt x="560" y="678"/>
                  </a:lnTo>
                  <a:lnTo>
                    <a:pt x="554" y="680"/>
                  </a:lnTo>
                  <a:lnTo>
                    <a:pt x="548" y="680"/>
                  </a:lnTo>
                  <a:lnTo>
                    <a:pt x="544" y="682"/>
                  </a:lnTo>
                  <a:lnTo>
                    <a:pt x="538" y="684"/>
                  </a:lnTo>
                  <a:lnTo>
                    <a:pt x="532" y="688"/>
                  </a:lnTo>
                  <a:lnTo>
                    <a:pt x="523" y="698"/>
                  </a:lnTo>
                  <a:lnTo>
                    <a:pt x="509" y="711"/>
                  </a:lnTo>
                  <a:lnTo>
                    <a:pt x="503" y="719"/>
                  </a:lnTo>
                  <a:lnTo>
                    <a:pt x="497" y="727"/>
                  </a:lnTo>
                  <a:lnTo>
                    <a:pt x="493" y="733"/>
                  </a:lnTo>
                  <a:lnTo>
                    <a:pt x="489" y="739"/>
                  </a:lnTo>
                  <a:lnTo>
                    <a:pt x="491" y="751"/>
                  </a:lnTo>
                  <a:lnTo>
                    <a:pt x="491" y="761"/>
                  </a:lnTo>
                  <a:lnTo>
                    <a:pt x="489" y="779"/>
                  </a:lnTo>
                  <a:lnTo>
                    <a:pt x="487" y="798"/>
                  </a:lnTo>
                  <a:lnTo>
                    <a:pt x="485" y="818"/>
                  </a:lnTo>
                  <a:lnTo>
                    <a:pt x="479" y="814"/>
                  </a:lnTo>
                  <a:lnTo>
                    <a:pt x="477" y="812"/>
                  </a:lnTo>
                  <a:lnTo>
                    <a:pt x="475" y="812"/>
                  </a:lnTo>
                  <a:lnTo>
                    <a:pt x="473" y="810"/>
                  </a:lnTo>
                  <a:lnTo>
                    <a:pt x="471" y="810"/>
                  </a:lnTo>
                  <a:lnTo>
                    <a:pt x="467" y="808"/>
                  </a:lnTo>
                  <a:lnTo>
                    <a:pt x="461" y="806"/>
                  </a:lnTo>
                  <a:lnTo>
                    <a:pt x="459" y="802"/>
                  </a:lnTo>
                  <a:lnTo>
                    <a:pt x="455" y="798"/>
                  </a:lnTo>
                  <a:lnTo>
                    <a:pt x="447" y="790"/>
                  </a:lnTo>
                  <a:lnTo>
                    <a:pt x="435" y="786"/>
                  </a:lnTo>
                  <a:lnTo>
                    <a:pt x="424" y="784"/>
                  </a:lnTo>
                  <a:lnTo>
                    <a:pt x="418" y="775"/>
                  </a:lnTo>
                  <a:lnTo>
                    <a:pt x="414" y="771"/>
                  </a:lnTo>
                  <a:lnTo>
                    <a:pt x="406" y="769"/>
                  </a:lnTo>
                  <a:lnTo>
                    <a:pt x="398" y="767"/>
                  </a:lnTo>
                  <a:lnTo>
                    <a:pt x="394" y="761"/>
                  </a:lnTo>
                  <a:lnTo>
                    <a:pt x="388" y="757"/>
                  </a:lnTo>
                  <a:lnTo>
                    <a:pt x="384" y="755"/>
                  </a:lnTo>
                  <a:lnTo>
                    <a:pt x="376" y="753"/>
                  </a:lnTo>
                  <a:lnTo>
                    <a:pt x="370" y="747"/>
                  </a:lnTo>
                  <a:lnTo>
                    <a:pt x="360" y="741"/>
                  </a:lnTo>
                  <a:lnTo>
                    <a:pt x="350" y="735"/>
                  </a:lnTo>
                  <a:lnTo>
                    <a:pt x="342" y="729"/>
                  </a:lnTo>
                  <a:lnTo>
                    <a:pt x="341" y="725"/>
                  </a:lnTo>
                  <a:lnTo>
                    <a:pt x="342" y="721"/>
                  </a:lnTo>
                  <a:lnTo>
                    <a:pt x="342" y="719"/>
                  </a:lnTo>
                  <a:lnTo>
                    <a:pt x="341" y="717"/>
                  </a:lnTo>
                  <a:lnTo>
                    <a:pt x="339" y="715"/>
                  </a:lnTo>
                  <a:lnTo>
                    <a:pt x="335" y="698"/>
                  </a:lnTo>
                  <a:lnTo>
                    <a:pt x="335" y="688"/>
                  </a:lnTo>
                  <a:lnTo>
                    <a:pt x="329" y="678"/>
                  </a:lnTo>
                  <a:lnTo>
                    <a:pt x="329" y="668"/>
                  </a:lnTo>
                  <a:lnTo>
                    <a:pt x="327" y="656"/>
                  </a:lnTo>
                  <a:lnTo>
                    <a:pt x="323" y="630"/>
                  </a:lnTo>
                  <a:lnTo>
                    <a:pt x="321" y="619"/>
                  </a:lnTo>
                  <a:lnTo>
                    <a:pt x="317" y="607"/>
                  </a:lnTo>
                  <a:lnTo>
                    <a:pt x="313" y="599"/>
                  </a:lnTo>
                  <a:lnTo>
                    <a:pt x="307" y="587"/>
                  </a:lnTo>
                  <a:lnTo>
                    <a:pt x="303" y="575"/>
                  </a:lnTo>
                  <a:lnTo>
                    <a:pt x="299" y="565"/>
                  </a:lnTo>
                  <a:lnTo>
                    <a:pt x="291" y="559"/>
                  </a:lnTo>
                  <a:lnTo>
                    <a:pt x="285" y="555"/>
                  </a:lnTo>
                  <a:lnTo>
                    <a:pt x="277" y="553"/>
                  </a:lnTo>
                  <a:lnTo>
                    <a:pt x="271" y="543"/>
                  </a:lnTo>
                  <a:lnTo>
                    <a:pt x="267" y="536"/>
                  </a:lnTo>
                  <a:lnTo>
                    <a:pt x="261" y="526"/>
                  </a:lnTo>
                  <a:lnTo>
                    <a:pt x="253" y="520"/>
                  </a:lnTo>
                  <a:lnTo>
                    <a:pt x="253" y="514"/>
                  </a:lnTo>
                  <a:lnTo>
                    <a:pt x="249" y="510"/>
                  </a:lnTo>
                  <a:lnTo>
                    <a:pt x="248" y="506"/>
                  </a:lnTo>
                  <a:lnTo>
                    <a:pt x="240" y="504"/>
                  </a:lnTo>
                  <a:lnTo>
                    <a:pt x="232" y="498"/>
                  </a:lnTo>
                  <a:lnTo>
                    <a:pt x="226" y="494"/>
                  </a:lnTo>
                  <a:lnTo>
                    <a:pt x="210" y="490"/>
                  </a:lnTo>
                  <a:lnTo>
                    <a:pt x="192" y="490"/>
                  </a:lnTo>
                  <a:lnTo>
                    <a:pt x="174" y="488"/>
                  </a:lnTo>
                  <a:lnTo>
                    <a:pt x="168" y="486"/>
                  </a:lnTo>
                  <a:lnTo>
                    <a:pt x="162" y="486"/>
                  </a:lnTo>
                  <a:lnTo>
                    <a:pt x="158" y="482"/>
                  </a:lnTo>
                  <a:lnTo>
                    <a:pt x="155" y="478"/>
                  </a:lnTo>
                  <a:lnTo>
                    <a:pt x="153" y="468"/>
                  </a:lnTo>
                  <a:lnTo>
                    <a:pt x="149" y="464"/>
                  </a:lnTo>
                  <a:lnTo>
                    <a:pt x="145" y="460"/>
                  </a:lnTo>
                  <a:lnTo>
                    <a:pt x="129" y="454"/>
                  </a:lnTo>
                  <a:lnTo>
                    <a:pt x="115" y="445"/>
                  </a:lnTo>
                  <a:lnTo>
                    <a:pt x="103" y="435"/>
                  </a:lnTo>
                  <a:lnTo>
                    <a:pt x="99" y="431"/>
                  </a:lnTo>
                  <a:lnTo>
                    <a:pt x="95" y="425"/>
                  </a:lnTo>
                  <a:lnTo>
                    <a:pt x="93" y="417"/>
                  </a:lnTo>
                  <a:lnTo>
                    <a:pt x="89" y="411"/>
                  </a:lnTo>
                  <a:lnTo>
                    <a:pt x="81" y="407"/>
                  </a:lnTo>
                  <a:lnTo>
                    <a:pt x="73" y="405"/>
                  </a:lnTo>
                  <a:lnTo>
                    <a:pt x="69" y="403"/>
                  </a:lnTo>
                  <a:lnTo>
                    <a:pt x="65" y="401"/>
                  </a:lnTo>
                  <a:lnTo>
                    <a:pt x="64" y="395"/>
                  </a:lnTo>
                  <a:lnTo>
                    <a:pt x="60" y="395"/>
                  </a:lnTo>
                  <a:lnTo>
                    <a:pt x="58" y="393"/>
                  </a:lnTo>
                  <a:lnTo>
                    <a:pt x="56" y="391"/>
                  </a:lnTo>
                  <a:lnTo>
                    <a:pt x="54" y="383"/>
                  </a:lnTo>
                  <a:lnTo>
                    <a:pt x="48" y="377"/>
                  </a:lnTo>
                  <a:lnTo>
                    <a:pt x="42" y="373"/>
                  </a:lnTo>
                  <a:lnTo>
                    <a:pt x="34" y="370"/>
                  </a:lnTo>
                  <a:lnTo>
                    <a:pt x="28" y="364"/>
                  </a:lnTo>
                  <a:lnTo>
                    <a:pt x="24" y="360"/>
                  </a:lnTo>
                  <a:lnTo>
                    <a:pt x="16" y="358"/>
                  </a:lnTo>
                  <a:lnTo>
                    <a:pt x="10" y="356"/>
                  </a:lnTo>
                  <a:lnTo>
                    <a:pt x="6" y="352"/>
                  </a:lnTo>
                  <a:lnTo>
                    <a:pt x="4" y="350"/>
                  </a:lnTo>
                  <a:lnTo>
                    <a:pt x="0" y="344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Freeform 45"/>
            <p:cNvSpPr>
              <a:spLocks/>
            </p:cNvSpPr>
            <p:nvPr/>
          </p:nvSpPr>
          <p:spPr bwMode="auto">
            <a:xfrm>
              <a:off x="3265488" y="1951152"/>
              <a:ext cx="615950" cy="663575"/>
            </a:xfrm>
            <a:custGeom>
              <a:avLst/>
              <a:gdLst>
                <a:gd name="T0" fmla="*/ 452789 w 940"/>
                <a:gd name="T1" fmla="*/ 505581 h 903"/>
                <a:gd name="T2" fmla="*/ 417404 w 940"/>
                <a:gd name="T3" fmla="*/ 511460 h 903"/>
                <a:gd name="T4" fmla="*/ 413473 w 940"/>
                <a:gd name="T5" fmla="*/ 515869 h 903"/>
                <a:gd name="T6" fmla="*/ 387918 w 940"/>
                <a:gd name="T7" fmla="*/ 521748 h 903"/>
                <a:gd name="T8" fmla="*/ 360396 w 940"/>
                <a:gd name="T9" fmla="*/ 563635 h 903"/>
                <a:gd name="T10" fmla="*/ 323046 w 940"/>
                <a:gd name="T11" fmla="*/ 585680 h 903"/>
                <a:gd name="T12" fmla="*/ 285696 w 940"/>
                <a:gd name="T13" fmla="*/ 614340 h 903"/>
                <a:gd name="T14" fmla="*/ 259485 w 940"/>
                <a:gd name="T15" fmla="*/ 617279 h 903"/>
                <a:gd name="T16" fmla="*/ 249001 w 940"/>
                <a:gd name="T17" fmla="*/ 587150 h 903"/>
                <a:gd name="T18" fmla="*/ 195925 w 940"/>
                <a:gd name="T19" fmla="*/ 587150 h 903"/>
                <a:gd name="T20" fmla="*/ 165127 w 940"/>
                <a:gd name="T21" fmla="*/ 600377 h 903"/>
                <a:gd name="T22" fmla="*/ 114016 w 940"/>
                <a:gd name="T23" fmla="*/ 627567 h 903"/>
                <a:gd name="T24" fmla="*/ 85840 w 940"/>
                <a:gd name="T25" fmla="*/ 645204 h 903"/>
                <a:gd name="T26" fmla="*/ 47179 w 940"/>
                <a:gd name="T27" fmla="*/ 652552 h 903"/>
                <a:gd name="T28" fmla="*/ 36695 w 940"/>
                <a:gd name="T29" fmla="*/ 594499 h 903"/>
                <a:gd name="T30" fmla="*/ 0 w 940"/>
                <a:gd name="T31" fmla="*/ 575392 h 903"/>
                <a:gd name="T32" fmla="*/ 7863 w 940"/>
                <a:gd name="T33" fmla="*/ 545998 h 903"/>
                <a:gd name="T34" fmla="*/ 13105 w 940"/>
                <a:gd name="T35" fmla="*/ 515869 h 903"/>
                <a:gd name="T36" fmla="*/ 17037 w 940"/>
                <a:gd name="T37" fmla="*/ 486475 h 903"/>
                <a:gd name="T38" fmla="*/ 72735 w 940"/>
                <a:gd name="T39" fmla="*/ 457815 h 903"/>
                <a:gd name="T40" fmla="*/ 115327 w 940"/>
                <a:gd name="T41" fmla="*/ 453406 h 903"/>
                <a:gd name="T42" fmla="*/ 134985 w 940"/>
                <a:gd name="T43" fmla="*/ 443118 h 903"/>
                <a:gd name="T44" fmla="*/ 159885 w 940"/>
                <a:gd name="T45" fmla="*/ 468103 h 903"/>
                <a:gd name="T46" fmla="*/ 198546 w 940"/>
                <a:gd name="T47" fmla="*/ 424012 h 903"/>
                <a:gd name="T48" fmla="*/ 227377 w 940"/>
                <a:gd name="T49" fmla="*/ 385065 h 903"/>
                <a:gd name="T50" fmla="*/ 237206 w 940"/>
                <a:gd name="T51" fmla="*/ 364489 h 903"/>
                <a:gd name="T52" fmla="*/ 211651 w 940"/>
                <a:gd name="T53" fmla="*/ 337299 h 903"/>
                <a:gd name="T54" fmla="*/ 226067 w 940"/>
                <a:gd name="T55" fmla="*/ 309374 h 903"/>
                <a:gd name="T56" fmla="*/ 239827 w 940"/>
                <a:gd name="T57" fmla="*/ 283654 h 903"/>
                <a:gd name="T58" fmla="*/ 230654 w 940"/>
                <a:gd name="T59" fmla="*/ 268957 h 903"/>
                <a:gd name="T60" fmla="*/ 210340 w 940"/>
                <a:gd name="T61" fmla="*/ 227071 h 903"/>
                <a:gd name="T62" fmla="*/ 180198 w 940"/>
                <a:gd name="T63" fmla="*/ 210904 h 903"/>
                <a:gd name="T64" fmla="*/ 162506 w 940"/>
                <a:gd name="T65" fmla="*/ 221192 h 903"/>
                <a:gd name="T66" fmla="*/ 148090 w 940"/>
                <a:gd name="T67" fmla="*/ 212373 h 903"/>
                <a:gd name="T68" fmla="*/ 142848 w 940"/>
                <a:gd name="T69" fmla="*/ 184449 h 903"/>
                <a:gd name="T70" fmla="*/ 152022 w 940"/>
                <a:gd name="T71" fmla="*/ 164608 h 903"/>
                <a:gd name="T72" fmla="*/ 167748 w 940"/>
                <a:gd name="T73" fmla="*/ 121986 h 903"/>
                <a:gd name="T74" fmla="*/ 150711 w 940"/>
                <a:gd name="T75" fmla="*/ 84508 h 903"/>
                <a:gd name="T76" fmla="*/ 167748 w 940"/>
                <a:gd name="T77" fmla="*/ 53644 h 903"/>
                <a:gd name="T78" fmla="*/ 173646 w 940"/>
                <a:gd name="T79" fmla="*/ 14697 h 903"/>
                <a:gd name="T80" fmla="*/ 199856 w 940"/>
                <a:gd name="T81" fmla="*/ 0 h 903"/>
                <a:gd name="T82" fmla="*/ 230654 w 940"/>
                <a:gd name="T83" fmla="*/ 10288 h 903"/>
                <a:gd name="T84" fmla="*/ 275212 w 940"/>
                <a:gd name="T85" fmla="*/ 19106 h 903"/>
                <a:gd name="T86" fmla="*/ 313872 w 940"/>
                <a:gd name="T87" fmla="*/ 29394 h 903"/>
                <a:gd name="T88" fmla="*/ 393160 w 940"/>
                <a:gd name="T89" fmla="*/ 51440 h 903"/>
                <a:gd name="T90" fmla="*/ 469826 w 940"/>
                <a:gd name="T91" fmla="*/ 68342 h 903"/>
                <a:gd name="T92" fmla="*/ 508486 w 940"/>
                <a:gd name="T93" fmla="*/ 83039 h 903"/>
                <a:gd name="T94" fmla="*/ 570737 w 940"/>
                <a:gd name="T95" fmla="*/ 130804 h 903"/>
                <a:gd name="T96" fmla="*/ 605466 w 940"/>
                <a:gd name="T97" fmla="*/ 160199 h 903"/>
                <a:gd name="T98" fmla="*/ 615950 w 940"/>
                <a:gd name="T99" fmla="*/ 182979 h 903"/>
                <a:gd name="T100" fmla="*/ 590395 w 940"/>
                <a:gd name="T101" fmla="*/ 202085 h 903"/>
                <a:gd name="T102" fmla="*/ 555010 w 940"/>
                <a:gd name="T103" fmla="*/ 213843 h 903"/>
                <a:gd name="T104" fmla="*/ 524213 w 940"/>
                <a:gd name="T105" fmla="*/ 271897 h 903"/>
                <a:gd name="T106" fmla="*/ 498002 w 940"/>
                <a:gd name="T107" fmla="*/ 327011 h 903"/>
                <a:gd name="T108" fmla="*/ 490139 w 940"/>
                <a:gd name="T109" fmla="*/ 382125 h 903"/>
                <a:gd name="T110" fmla="*/ 473102 w 940"/>
                <a:gd name="T111" fmla="*/ 492354 h 90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40"/>
                <a:gd name="T169" fmla="*/ 0 h 903"/>
                <a:gd name="T170" fmla="*/ 940 w 940"/>
                <a:gd name="T171" fmla="*/ 903 h 90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40" h="903">
                  <a:moveTo>
                    <a:pt x="722" y="670"/>
                  </a:moveTo>
                  <a:lnTo>
                    <a:pt x="711" y="678"/>
                  </a:lnTo>
                  <a:lnTo>
                    <a:pt x="703" y="682"/>
                  </a:lnTo>
                  <a:lnTo>
                    <a:pt x="699" y="686"/>
                  </a:lnTo>
                  <a:lnTo>
                    <a:pt x="697" y="688"/>
                  </a:lnTo>
                  <a:lnTo>
                    <a:pt x="693" y="688"/>
                  </a:lnTo>
                  <a:lnTo>
                    <a:pt x="691" y="688"/>
                  </a:lnTo>
                  <a:lnTo>
                    <a:pt x="683" y="686"/>
                  </a:lnTo>
                  <a:lnTo>
                    <a:pt x="675" y="684"/>
                  </a:lnTo>
                  <a:lnTo>
                    <a:pt x="663" y="686"/>
                  </a:lnTo>
                  <a:lnTo>
                    <a:pt x="655" y="686"/>
                  </a:lnTo>
                  <a:lnTo>
                    <a:pt x="649" y="690"/>
                  </a:lnTo>
                  <a:lnTo>
                    <a:pt x="641" y="694"/>
                  </a:lnTo>
                  <a:lnTo>
                    <a:pt x="637" y="696"/>
                  </a:lnTo>
                  <a:lnTo>
                    <a:pt x="629" y="698"/>
                  </a:lnTo>
                  <a:lnTo>
                    <a:pt x="629" y="700"/>
                  </a:lnTo>
                  <a:lnTo>
                    <a:pt x="627" y="702"/>
                  </a:lnTo>
                  <a:lnTo>
                    <a:pt x="629" y="702"/>
                  </a:lnTo>
                  <a:lnTo>
                    <a:pt x="633" y="702"/>
                  </a:lnTo>
                  <a:lnTo>
                    <a:pt x="633" y="700"/>
                  </a:lnTo>
                  <a:lnTo>
                    <a:pt x="631" y="702"/>
                  </a:lnTo>
                  <a:lnTo>
                    <a:pt x="627" y="702"/>
                  </a:lnTo>
                  <a:lnTo>
                    <a:pt x="624" y="702"/>
                  </a:lnTo>
                  <a:lnTo>
                    <a:pt x="616" y="704"/>
                  </a:lnTo>
                  <a:lnTo>
                    <a:pt x="608" y="706"/>
                  </a:lnTo>
                  <a:lnTo>
                    <a:pt x="602" y="708"/>
                  </a:lnTo>
                  <a:lnTo>
                    <a:pt x="596" y="710"/>
                  </a:lnTo>
                  <a:lnTo>
                    <a:pt x="592" y="710"/>
                  </a:lnTo>
                  <a:lnTo>
                    <a:pt x="580" y="722"/>
                  </a:lnTo>
                  <a:lnTo>
                    <a:pt x="570" y="732"/>
                  </a:lnTo>
                  <a:lnTo>
                    <a:pt x="568" y="739"/>
                  </a:lnTo>
                  <a:lnTo>
                    <a:pt x="564" y="747"/>
                  </a:lnTo>
                  <a:lnTo>
                    <a:pt x="560" y="755"/>
                  </a:lnTo>
                  <a:lnTo>
                    <a:pt x="554" y="761"/>
                  </a:lnTo>
                  <a:lnTo>
                    <a:pt x="550" y="767"/>
                  </a:lnTo>
                  <a:lnTo>
                    <a:pt x="544" y="769"/>
                  </a:lnTo>
                  <a:lnTo>
                    <a:pt x="538" y="771"/>
                  </a:lnTo>
                  <a:lnTo>
                    <a:pt x="533" y="775"/>
                  </a:lnTo>
                  <a:lnTo>
                    <a:pt x="523" y="781"/>
                  </a:lnTo>
                  <a:lnTo>
                    <a:pt x="513" y="787"/>
                  </a:lnTo>
                  <a:lnTo>
                    <a:pt x="503" y="793"/>
                  </a:lnTo>
                  <a:lnTo>
                    <a:pt x="493" y="797"/>
                  </a:lnTo>
                  <a:lnTo>
                    <a:pt x="481" y="805"/>
                  </a:lnTo>
                  <a:lnTo>
                    <a:pt x="467" y="817"/>
                  </a:lnTo>
                  <a:lnTo>
                    <a:pt x="457" y="822"/>
                  </a:lnTo>
                  <a:lnTo>
                    <a:pt x="445" y="828"/>
                  </a:lnTo>
                  <a:lnTo>
                    <a:pt x="442" y="834"/>
                  </a:lnTo>
                  <a:lnTo>
                    <a:pt x="440" y="834"/>
                  </a:lnTo>
                  <a:lnTo>
                    <a:pt x="436" y="836"/>
                  </a:lnTo>
                  <a:lnTo>
                    <a:pt x="430" y="838"/>
                  </a:lnTo>
                  <a:lnTo>
                    <a:pt x="422" y="840"/>
                  </a:lnTo>
                  <a:lnTo>
                    <a:pt x="418" y="842"/>
                  </a:lnTo>
                  <a:lnTo>
                    <a:pt x="412" y="844"/>
                  </a:lnTo>
                  <a:lnTo>
                    <a:pt x="410" y="844"/>
                  </a:lnTo>
                  <a:lnTo>
                    <a:pt x="400" y="842"/>
                  </a:lnTo>
                  <a:lnTo>
                    <a:pt x="396" y="840"/>
                  </a:lnTo>
                  <a:lnTo>
                    <a:pt x="394" y="838"/>
                  </a:lnTo>
                  <a:lnTo>
                    <a:pt x="392" y="834"/>
                  </a:lnTo>
                  <a:lnTo>
                    <a:pt x="390" y="830"/>
                  </a:lnTo>
                  <a:lnTo>
                    <a:pt x="390" y="817"/>
                  </a:lnTo>
                  <a:lnTo>
                    <a:pt x="386" y="809"/>
                  </a:lnTo>
                  <a:lnTo>
                    <a:pt x="382" y="803"/>
                  </a:lnTo>
                  <a:lnTo>
                    <a:pt x="380" y="799"/>
                  </a:lnTo>
                  <a:lnTo>
                    <a:pt x="374" y="797"/>
                  </a:lnTo>
                  <a:lnTo>
                    <a:pt x="360" y="795"/>
                  </a:lnTo>
                  <a:lnTo>
                    <a:pt x="345" y="795"/>
                  </a:lnTo>
                  <a:lnTo>
                    <a:pt x="321" y="795"/>
                  </a:lnTo>
                  <a:lnTo>
                    <a:pt x="303" y="795"/>
                  </a:lnTo>
                  <a:lnTo>
                    <a:pt x="301" y="797"/>
                  </a:lnTo>
                  <a:lnTo>
                    <a:pt x="299" y="799"/>
                  </a:lnTo>
                  <a:lnTo>
                    <a:pt x="297" y="805"/>
                  </a:lnTo>
                  <a:lnTo>
                    <a:pt x="287" y="807"/>
                  </a:lnTo>
                  <a:lnTo>
                    <a:pt x="277" y="809"/>
                  </a:lnTo>
                  <a:lnTo>
                    <a:pt x="271" y="809"/>
                  </a:lnTo>
                  <a:lnTo>
                    <a:pt x="269" y="809"/>
                  </a:lnTo>
                  <a:lnTo>
                    <a:pt x="267" y="809"/>
                  </a:lnTo>
                  <a:lnTo>
                    <a:pt x="252" y="817"/>
                  </a:lnTo>
                  <a:lnTo>
                    <a:pt x="234" y="820"/>
                  </a:lnTo>
                  <a:lnTo>
                    <a:pt x="232" y="826"/>
                  </a:lnTo>
                  <a:lnTo>
                    <a:pt x="226" y="834"/>
                  </a:lnTo>
                  <a:lnTo>
                    <a:pt x="216" y="842"/>
                  </a:lnTo>
                  <a:lnTo>
                    <a:pt x="202" y="846"/>
                  </a:lnTo>
                  <a:lnTo>
                    <a:pt x="186" y="848"/>
                  </a:lnTo>
                  <a:lnTo>
                    <a:pt x="174" y="854"/>
                  </a:lnTo>
                  <a:lnTo>
                    <a:pt x="163" y="856"/>
                  </a:lnTo>
                  <a:lnTo>
                    <a:pt x="161" y="860"/>
                  </a:lnTo>
                  <a:lnTo>
                    <a:pt x="155" y="866"/>
                  </a:lnTo>
                  <a:lnTo>
                    <a:pt x="149" y="868"/>
                  </a:lnTo>
                  <a:lnTo>
                    <a:pt x="147" y="868"/>
                  </a:lnTo>
                  <a:lnTo>
                    <a:pt x="145" y="868"/>
                  </a:lnTo>
                  <a:lnTo>
                    <a:pt x="131" y="878"/>
                  </a:lnTo>
                  <a:lnTo>
                    <a:pt x="121" y="890"/>
                  </a:lnTo>
                  <a:lnTo>
                    <a:pt x="109" y="898"/>
                  </a:lnTo>
                  <a:lnTo>
                    <a:pt x="95" y="903"/>
                  </a:lnTo>
                  <a:lnTo>
                    <a:pt x="85" y="901"/>
                  </a:lnTo>
                  <a:lnTo>
                    <a:pt x="79" y="898"/>
                  </a:lnTo>
                  <a:lnTo>
                    <a:pt x="75" y="894"/>
                  </a:lnTo>
                  <a:lnTo>
                    <a:pt x="72" y="888"/>
                  </a:lnTo>
                  <a:lnTo>
                    <a:pt x="70" y="878"/>
                  </a:lnTo>
                  <a:lnTo>
                    <a:pt x="70" y="868"/>
                  </a:lnTo>
                  <a:lnTo>
                    <a:pt x="70" y="846"/>
                  </a:lnTo>
                  <a:lnTo>
                    <a:pt x="68" y="836"/>
                  </a:lnTo>
                  <a:lnTo>
                    <a:pt x="66" y="826"/>
                  </a:lnTo>
                  <a:lnTo>
                    <a:pt x="62" y="818"/>
                  </a:lnTo>
                  <a:lnTo>
                    <a:pt x="56" y="809"/>
                  </a:lnTo>
                  <a:lnTo>
                    <a:pt x="50" y="801"/>
                  </a:lnTo>
                  <a:lnTo>
                    <a:pt x="40" y="797"/>
                  </a:lnTo>
                  <a:lnTo>
                    <a:pt x="30" y="795"/>
                  </a:lnTo>
                  <a:lnTo>
                    <a:pt x="18" y="793"/>
                  </a:lnTo>
                  <a:lnTo>
                    <a:pt x="8" y="785"/>
                  </a:lnTo>
                  <a:lnTo>
                    <a:pt x="4" y="785"/>
                  </a:lnTo>
                  <a:lnTo>
                    <a:pt x="0" y="783"/>
                  </a:lnTo>
                  <a:lnTo>
                    <a:pt x="2" y="773"/>
                  </a:lnTo>
                  <a:lnTo>
                    <a:pt x="2" y="759"/>
                  </a:lnTo>
                  <a:lnTo>
                    <a:pt x="8" y="759"/>
                  </a:lnTo>
                  <a:lnTo>
                    <a:pt x="8" y="757"/>
                  </a:lnTo>
                  <a:lnTo>
                    <a:pt x="10" y="757"/>
                  </a:lnTo>
                  <a:lnTo>
                    <a:pt x="12" y="751"/>
                  </a:lnTo>
                  <a:lnTo>
                    <a:pt x="12" y="743"/>
                  </a:lnTo>
                  <a:lnTo>
                    <a:pt x="12" y="732"/>
                  </a:lnTo>
                  <a:lnTo>
                    <a:pt x="14" y="724"/>
                  </a:lnTo>
                  <a:lnTo>
                    <a:pt x="14" y="720"/>
                  </a:lnTo>
                  <a:lnTo>
                    <a:pt x="18" y="716"/>
                  </a:lnTo>
                  <a:lnTo>
                    <a:pt x="24" y="710"/>
                  </a:lnTo>
                  <a:lnTo>
                    <a:pt x="22" y="704"/>
                  </a:lnTo>
                  <a:lnTo>
                    <a:pt x="20" y="702"/>
                  </a:lnTo>
                  <a:lnTo>
                    <a:pt x="18" y="698"/>
                  </a:lnTo>
                  <a:lnTo>
                    <a:pt x="14" y="696"/>
                  </a:lnTo>
                  <a:lnTo>
                    <a:pt x="12" y="692"/>
                  </a:lnTo>
                  <a:lnTo>
                    <a:pt x="10" y="688"/>
                  </a:lnTo>
                  <a:lnTo>
                    <a:pt x="14" y="682"/>
                  </a:lnTo>
                  <a:lnTo>
                    <a:pt x="16" y="674"/>
                  </a:lnTo>
                  <a:lnTo>
                    <a:pt x="26" y="662"/>
                  </a:lnTo>
                  <a:lnTo>
                    <a:pt x="38" y="656"/>
                  </a:lnTo>
                  <a:lnTo>
                    <a:pt x="56" y="651"/>
                  </a:lnTo>
                  <a:lnTo>
                    <a:pt x="72" y="643"/>
                  </a:lnTo>
                  <a:lnTo>
                    <a:pt x="87" y="639"/>
                  </a:lnTo>
                  <a:lnTo>
                    <a:pt x="97" y="631"/>
                  </a:lnTo>
                  <a:lnTo>
                    <a:pt x="103" y="625"/>
                  </a:lnTo>
                  <a:lnTo>
                    <a:pt x="111" y="623"/>
                  </a:lnTo>
                  <a:lnTo>
                    <a:pt x="119" y="623"/>
                  </a:lnTo>
                  <a:lnTo>
                    <a:pt x="129" y="623"/>
                  </a:lnTo>
                  <a:lnTo>
                    <a:pt x="139" y="623"/>
                  </a:lnTo>
                  <a:lnTo>
                    <a:pt x="153" y="625"/>
                  </a:lnTo>
                  <a:lnTo>
                    <a:pt x="166" y="625"/>
                  </a:lnTo>
                  <a:lnTo>
                    <a:pt x="172" y="619"/>
                  </a:lnTo>
                  <a:lnTo>
                    <a:pt x="176" y="617"/>
                  </a:lnTo>
                  <a:lnTo>
                    <a:pt x="178" y="613"/>
                  </a:lnTo>
                  <a:lnTo>
                    <a:pt x="180" y="611"/>
                  </a:lnTo>
                  <a:lnTo>
                    <a:pt x="186" y="611"/>
                  </a:lnTo>
                  <a:lnTo>
                    <a:pt x="188" y="611"/>
                  </a:lnTo>
                  <a:lnTo>
                    <a:pt x="196" y="609"/>
                  </a:lnTo>
                  <a:lnTo>
                    <a:pt x="202" y="605"/>
                  </a:lnTo>
                  <a:lnTo>
                    <a:pt x="206" y="603"/>
                  </a:lnTo>
                  <a:lnTo>
                    <a:pt x="210" y="603"/>
                  </a:lnTo>
                  <a:lnTo>
                    <a:pt x="216" y="607"/>
                  </a:lnTo>
                  <a:lnTo>
                    <a:pt x="222" y="619"/>
                  </a:lnTo>
                  <a:lnTo>
                    <a:pt x="226" y="623"/>
                  </a:lnTo>
                  <a:lnTo>
                    <a:pt x="232" y="627"/>
                  </a:lnTo>
                  <a:lnTo>
                    <a:pt x="238" y="633"/>
                  </a:lnTo>
                  <a:lnTo>
                    <a:pt x="244" y="637"/>
                  </a:lnTo>
                  <a:lnTo>
                    <a:pt x="254" y="645"/>
                  </a:lnTo>
                  <a:lnTo>
                    <a:pt x="259" y="635"/>
                  </a:lnTo>
                  <a:lnTo>
                    <a:pt x="263" y="623"/>
                  </a:lnTo>
                  <a:lnTo>
                    <a:pt x="265" y="607"/>
                  </a:lnTo>
                  <a:lnTo>
                    <a:pt x="273" y="597"/>
                  </a:lnTo>
                  <a:lnTo>
                    <a:pt x="287" y="587"/>
                  </a:lnTo>
                  <a:lnTo>
                    <a:pt x="303" y="577"/>
                  </a:lnTo>
                  <a:lnTo>
                    <a:pt x="317" y="568"/>
                  </a:lnTo>
                  <a:lnTo>
                    <a:pt x="329" y="554"/>
                  </a:lnTo>
                  <a:lnTo>
                    <a:pt x="331" y="548"/>
                  </a:lnTo>
                  <a:lnTo>
                    <a:pt x="331" y="544"/>
                  </a:lnTo>
                  <a:lnTo>
                    <a:pt x="335" y="538"/>
                  </a:lnTo>
                  <a:lnTo>
                    <a:pt x="341" y="532"/>
                  </a:lnTo>
                  <a:lnTo>
                    <a:pt x="347" y="524"/>
                  </a:lnTo>
                  <a:lnTo>
                    <a:pt x="350" y="520"/>
                  </a:lnTo>
                  <a:lnTo>
                    <a:pt x="354" y="512"/>
                  </a:lnTo>
                  <a:lnTo>
                    <a:pt x="356" y="508"/>
                  </a:lnTo>
                  <a:lnTo>
                    <a:pt x="358" y="506"/>
                  </a:lnTo>
                  <a:lnTo>
                    <a:pt x="360" y="504"/>
                  </a:lnTo>
                  <a:lnTo>
                    <a:pt x="360" y="498"/>
                  </a:lnTo>
                  <a:lnTo>
                    <a:pt x="362" y="496"/>
                  </a:lnTo>
                  <a:lnTo>
                    <a:pt x="364" y="492"/>
                  </a:lnTo>
                  <a:lnTo>
                    <a:pt x="362" y="485"/>
                  </a:lnTo>
                  <a:lnTo>
                    <a:pt x="358" y="481"/>
                  </a:lnTo>
                  <a:lnTo>
                    <a:pt x="354" y="475"/>
                  </a:lnTo>
                  <a:lnTo>
                    <a:pt x="347" y="471"/>
                  </a:lnTo>
                  <a:lnTo>
                    <a:pt x="331" y="463"/>
                  </a:lnTo>
                  <a:lnTo>
                    <a:pt x="323" y="459"/>
                  </a:lnTo>
                  <a:lnTo>
                    <a:pt x="317" y="457"/>
                  </a:lnTo>
                  <a:lnTo>
                    <a:pt x="317" y="447"/>
                  </a:lnTo>
                  <a:lnTo>
                    <a:pt x="317" y="439"/>
                  </a:lnTo>
                  <a:lnTo>
                    <a:pt x="325" y="433"/>
                  </a:lnTo>
                  <a:lnTo>
                    <a:pt x="335" y="429"/>
                  </a:lnTo>
                  <a:lnTo>
                    <a:pt x="341" y="423"/>
                  </a:lnTo>
                  <a:lnTo>
                    <a:pt x="345" y="421"/>
                  </a:lnTo>
                  <a:lnTo>
                    <a:pt x="350" y="419"/>
                  </a:lnTo>
                  <a:lnTo>
                    <a:pt x="358" y="415"/>
                  </a:lnTo>
                  <a:lnTo>
                    <a:pt x="366" y="405"/>
                  </a:lnTo>
                  <a:lnTo>
                    <a:pt x="366" y="400"/>
                  </a:lnTo>
                  <a:lnTo>
                    <a:pt x="368" y="396"/>
                  </a:lnTo>
                  <a:lnTo>
                    <a:pt x="366" y="392"/>
                  </a:lnTo>
                  <a:lnTo>
                    <a:pt x="366" y="386"/>
                  </a:lnTo>
                  <a:lnTo>
                    <a:pt x="360" y="382"/>
                  </a:lnTo>
                  <a:lnTo>
                    <a:pt x="354" y="380"/>
                  </a:lnTo>
                  <a:lnTo>
                    <a:pt x="352" y="376"/>
                  </a:lnTo>
                  <a:lnTo>
                    <a:pt x="352" y="374"/>
                  </a:lnTo>
                  <a:lnTo>
                    <a:pt x="350" y="372"/>
                  </a:lnTo>
                  <a:lnTo>
                    <a:pt x="352" y="370"/>
                  </a:lnTo>
                  <a:lnTo>
                    <a:pt x="352" y="366"/>
                  </a:lnTo>
                  <a:lnTo>
                    <a:pt x="352" y="362"/>
                  </a:lnTo>
                  <a:lnTo>
                    <a:pt x="347" y="350"/>
                  </a:lnTo>
                  <a:lnTo>
                    <a:pt x="341" y="336"/>
                  </a:lnTo>
                  <a:lnTo>
                    <a:pt x="333" y="326"/>
                  </a:lnTo>
                  <a:lnTo>
                    <a:pt x="329" y="322"/>
                  </a:lnTo>
                  <a:lnTo>
                    <a:pt x="323" y="321"/>
                  </a:lnTo>
                  <a:lnTo>
                    <a:pt x="321" y="309"/>
                  </a:lnTo>
                  <a:lnTo>
                    <a:pt x="317" y="301"/>
                  </a:lnTo>
                  <a:lnTo>
                    <a:pt x="311" y="295"/>
                  </a:lnTo>
                  <a:lnTo>
                    <a:pt x="303" y="289"/>
                  </a:lnTo>
                  <a:lnTo>
                    <a:pt x="295" y="289"/>
                  </a:lnTo>
                  <a:lnTo>
                    <a:pt x="285" y="287"/>
                  </a:lnTo>
                  <a:lnTo>
                    <a:pt x="277" y="287"/>
                  </a:lnTo>
                  <a:lnTo>
                    <a:pt x="275" y="287"/>
                  </a:lnTo>
                  <a:lnTo>
                    <a:pt x="273" y="287"/>
                  </a:lnTo>
                  <a:lnTo>
                    <a:pt x="267" y="287"/>
                  </a:lnTo>
                  <a:lnTo>
                    <a:pt x="261" y="289"/>
                  </a:lnTo>
                  <a:lnTo>
                    <a:pt x="259" y="293"/>
                  </a:lnTo>
                  <a:lnTo>
                    <a:pt x="256" y="297"/>
                  </a:lnTo>
                  <a:lnTo>
                    <a:pt x="252" y="299"/>
                  </a:lnTo>
                  <a:lnTo>
                    <a:pt x="248" y="301"/>
                  </a:lnTo>
                  <a:lnTo>
                    <a:pt x="244" y="301"/>
                  </a:lnTo>
                  <a:lnTo>
                    <a:pt x="242" y="301"/>
                  </a:lnTo>
                  <a:lnTo>
                    <a:pt x="232" y="299"/>
                  </a:lnTo>
                  <a:lnTo>
                    <a:pt x="228" y="297"/>
                  </a:lnTo>
                  <a:lnTo>
                    <a:pt x="226" y="295"/>
                  </a:lnTo>
                  <a:lnTo>
                    <a:pt x="226" y="293"/>
                  </a:lnTo>
                  <a:lnTo>
                    <a:pt x="226" y="289"/>
                  </a:lnTo>
                  <a:lnTo>
                    <a:pt x="226" y="287"/>
                  </a:lnTo>
                  <a:lnTo>
                    <a:pt x="224" y="287"/>
                  </a:lnTo>
                  <a:lnTo>
                    <a:pt x="218" y="287"/>
                  </a:lnTo>
                  <a:lnTo>
                    <a:pt x="218" y="273"/>
                  </a:lnTo>
                  <a:lnTo>
                    <a:pt x="218" y="263"/>
                  </a:lnTo>
                  <a:lnTo>
                    <a:pt x="218" y="255"/>
                  </a:lnTo>
                  <a:lnTo>
                    <a:pt x="218" y="251"/>
                  </a:lnTo>
                  <a:lnTo>
                    <a:pt x="220" y="247"/>
                  </a:lnTo>
                  <a:lnTo>
                    <a:pt x="220" y="243"/>
                  </a:lnTo>
                  <a:lnTo>
                    <a:pt x="224" y="241"/>
                  </a:lnTo>
                  <a:lnTo>
                    <a:pt x="226" y="238"/>
                  </a:lnTo>
                  <a:lnTo>
                    <a:pt x="230" y="236"/>
                  </a:lnTo>
                  <a:lnTo>
                    <a:pt x="232" y="230"/>
                  </a:lnTo>
                  <a:lnTo>
                    <a:pt x="232" y="224"/>
                  </a:lnTo>
                  <a:lnTo>
                    <a:pt x="234" y="218"/>
                  </a:lnTo>
                  <a:lnTo>
                    <a:pt x="236" y="212"/>
                  </a:lnTo>
                  <a:lnTo>
                    <a:pt x="242" y="208"/>
                  </a:lnTo>
                  <a:lnTo>
                    <a:pt x="250" y="200"/>
                  </a:lnTo>
                  <a:lnTo>
                    <a:pt x="252" y="186"/>
                  </a:lnTo>
                  <a:lnTo>
                    <a:pt x="256" y="174"/>
                  </a:lnTo>
                  <a:lnTo>
                    <a:pt x="256" y="166"/>
                  </a:lnTo>
                  <a:lnTo>
                    <a:pt x="254" y="160"/>
                  </a:lnTo>
                  <a:lnTo>
                    <a:pt x="250" y="155"/>
                  </a:lnTo>
                  <a:lnTo>
                    <a:pt x="244" y="151"/>
                  </a:lnTo>
                  <a:lnTo>
                    <a:pt x="238" y="145"/>
                  </a:lnTo>
                  <a:lnTo>
                    <a:pt x="234" y="135"/>
                  </a:lnTo>
                  <a:lnTo>
                    <a:pt x="232" y="125"/>
                  </a:lnTo>
                  <a:lnTo>
                    <a:pt x="230" y="115"/>
                  </a:lnTo>
                  <a:lnTo>
                    <a:pt x="230" y="105"/>
                  </a:lnTo>
                  <a:lnTo>
                    <a:pt x="232" y="99"/>
                  </a:lnTo>
                  <a:lnTo>
                    <a:pt x="238" y="93"/>
                  </a:lnTo>
                  <a:lnTo>
                    <a:pt x="246" y="89"/>
                  </a:lnTo>
                  <a:lnTo>
                    <a:pt x="250" y="81"/>
                  </a:lnTo>
                  <a:lnTo>
                    <a:pt x="256" y="75"/>
                  </a:lnTo>
                  <a:lnTo>
                    <a:pt x="256" y="73"/>
                  </a:lnTo>
                  <a:lnTo>
                    <a:pt x="256" y="70"/>
                  </a:lnTo>
                  <a:lnTo>
                    <a:pt x="256" y="66"/>
                  </a:lnTo>
                  <a:lnTo>
                    <a:pt x="256" y="62"/>
                  </a:lnTo>
                  <a:lnTo>
                    <a:pt x="256" y="56"/>
                  </a:lnTo>
                  <a:lnTo>
                    <a:pt x="254" y="46"/>
                  </a:lnTo>
                  <a:lnTo>
                    <a:pt x="259" y="34"/>
                  </a:lnTo>
                  <a:lnTo>
                    <a:pt x="265" y="20"/>
                  </a:lnTo>
                  <a:lnTo>
                    <a:pt x="265" y="14"/>
                  </a:lnTo>
                  <a:lnTo>
                    <a:pt x="265" y="12"/>
                  </a:lnTo>
                  <a:lnTo>
                    <a:pt x="267" y="8"/>
                  </a:lnTo>
                  <a:lnTo>
                    <a:pt x="267" y="6"/>
                  </a:lnTo>
                  <a:lnTo>
                    <a:pt x="267" y="2"/>
                  </a:lnTo>
                  <a:lnTo>
                    <a:pt x="267" y="0"/>
                  </a:lnTo>
                  <a:lnTo>
                    <a:pt x="305" y="0"/>
                  </a:lnTo>
                  <a:lnTo>
                    <a:pt x="321" y="0"/>
                  </a:lnTo>
                  <a:lnTo>
                    <a:pt x="341" y="2"/>
                  </a:lnTo>
                  <a:lnTo>
                    <a:pt x="343" y="4"/>
                  </a:lnTo>
                  <a:lnTo>
                    <a:pt x="343" y="6"/>
                  </a:lnTo>
                  <a:lnTo>
                    <a:pt x="345" y="10"/>
                  </a:lnTo>
                  <a:lnTo>
                    <a:pt x="349" y="14"/>
                  </a:lnTo>
                  <a:lnTo>
                    <a:pt x="352" y="14"/>
                  </a:lnTo>
                  <a:lnTo>
                    <a:pt x="362" y="14"/>
                  </a:lnTo>
                  <a:lnTo>
                    <a:pt x="372" y="14"/>
                  </a:lnTo>
                  <a:lnTo>
                    <a:pt x="384" y="14"/>
                  </a:lnTo>
                  <a:lnTo>
                    <a:pt x="392" y="18"/>
                  </a:lnTo>
                  <a:lnTo>
                    <a:pt x="398" y="20"/>
                  </a:lnTo>
                  <a:lnTo>
                    <a:pt x="408" y="26"/>
                  </a:lnTo>
                  <a:lnTo>
                    <a:pt x="420" y="26"/>
                  </a:lnTo>
                  <a:lnTo>
                    <a:pt x="428" y="26"/>
                  </a:lnTo>
                  <a:lnTo>
                    <a:pt x="436" y="26"/>
                  </a:lnTo>
                  <a:lnTo>
                    <a:pt x="443" y="32"/>
                  </a:lnTo>
                  <a:lnTo>
                    <a:pt x="447" y="34"/>
                  </a:lnTo>
                  <a:lnTo>
                    <a:pt x="453" y="36"/>
                  </a:lnTo>
                  <a:lnTo>
                    <a:pt x="461" y="36"/>
                  </a:lnTo>
                  <a:lnTo>
                    <a:pt x="479" y="40"/>
                  </a:lnTo>
                  <a:lnTo>
                    <a:pt x="497" y="42"/>
                  </a:lnTo>
                  <a:lnTo>
                    <a:pt x="527" y="50"/>
                  </a:lnTo>
                  <a:lnTo>
                    <a:pt x="558" y="56"/>
                  </a:lnTo>
                  <a:lnTo>
                    <a:pt x="572" y="60"/>
                  </a:lnTo>
                  <a:lnTo>
                    <a:pt x="590" y="60"/>
                  </a:lnTo>
                  <a:lnTo>
                    <a:pt x="596" y="64"/>
                  </a:lnTo>
                  <a:lnTo>
                    <a:pt x="600" y="70"/>
                  </a:lnTo>
                  <a:lnTo>
                    <a:pt x="612" y="73"/>
                  </a:lnTo>
                  <a:lnTo>
                    <a:pt x="624" y="73"/>
                  </a:lnTo>
                  <a:lnTo>
                    <a:pt x="643" y="73"/>
                  </a:lnTo>
                  <a:lnTo>
                    <a:pt x="669" y="81"/>
                  </a:lnTo>
                  <a:lnTo>
                    <a:pt x="697" y="85"/>
                  </a:lnTo>
                  <a:lnTo>
                    <a:pt x="707" y="91"/>
                  </a:lnTo>
                  <a:lnTo>
                    <a:pt x="717" y="93"/>
                  </a:lnTo>
                  <a:lnTo>
                    <a:pt x="726" y="95"/>
                  </a:lnTo>
                  <a:lnTo>
                    <a:pt x="742" y="95"/>
                  </a:lnTo>
                  <a:lnTo>
                    <a:pt x="744" y="101"/>
                  </a:lnTo>
                  <a:lnTo>
                    <a:pt x="748" y="105"/>
                  </a:lnTo>
                  <a:lnTo>
                    <a:pt x="754" y="109"/>
                  </a:lnTo>
                  <a:lnTo>
                    <a:pt x="764" y="111"/>
                  </a:lnTo>
                  <a:lnTo>
                    <a:pt x="776" y="113"/>
                  </a:lnTo>
                  <a:lnTo>
                    <a:pt x="788" y="125"/>
                  </a:lnTo>
                  <a:lnTo>
                    <a:pt x="796" y="135"/>
                  </a:lnTo>
                  <a:lnTo>
                    <a:pt x="813" y="151"/>
                  </a:lnTo>
                  <a:lnTo>
                    <a:pt x="837" y="162"/>
                  </a:lnTo>
                  <a:lnTo>
                    <a:pt x="849" y="166"/>
                  </a:lnTo>
                  <a:lnTo>
                    <a:pt x="861" y="172"/>
                  </a:lnTo>
                  <a:lnTo>
                    <a:pt x="871" y="178"/>
                  </a:lnTo>
                  <a:lnTo>
                    <a:pt x="887" y="186"/>
                  </a:lnTo>
                  <a:lnTo>
                    <a:pt x="899" y="190"/>
                  </a:lnTo>
                  <a:lnTo>
                    <a:pt x="910" y="194"/>
                  </a:lnTo>
                  <a:lnTo>
                    <a:pt x="914" y="200"/>
                  </a:lnTo>
                  <a:lnTo>
                    <a:pt x="916" y="206"/>
                  </a:lnTo>
                  <a:lnTo>
                    <a:pt x="920" y="212"/>
                  </a:lnTo>
                  <a:lnTo>
                    <a:pt x="924" y="218"/>
                  </a:lnTo>
                  <a:lnTo>
                    <a:pt x="926" y="226"/>
                  </a:lnTo>
                  <a:lnTo>
                    <a:pt x="934" y="234"/>
                  </a:lnTo>
                  <a:lnTo>
                    <a:pt x="940" y="238"/>
                  </a:lnTo>
                  <a:lnTo>
                    <a:pt x="940" y="241"/>
                  </a:lnTo>
                  <a:lnTo>
                    <a:pt x="940" y="243"/>
                  </a:lnTo>
                  <a:lnTo>
                    <a:pt x="940" y="247"/>
                  </a:lnTo>
                  <a:lnTo>
                    <a:pt x="940" y="249"/>
                  </a:lnTo>
                  <a:lnTo>
                    <a:pt x="938" y="251"/>
                  </a:lnTo>
                  <a:lnTo>
                    <a:pt x="936" y="251"/>
                  </a:lnTo>
                  <a:lnTo>
                    <a:pt x="930" y="255"/>
                  </a:lnTo>
                  <a:lnTo>
                    <a:pt x="924" y="257"/>
                  </a:lnTo>
                  <a:lnTo>
                    <a:pt x="916" y="261"/>
                  </a:lnTo>
                  <a:lnTo>
                    <a:pt x="904" y="271"/>
                  </a:lnTo>
                  <a:lnTo>
                    <a:pt x="901" y="275"/>
                  </a:lnTo>
                  <a:lnTo>
                    <a:pt x="897" y="277"/>
                  </a:lnTo>
                  <a:lnTo>
                    <a:pt x="891" y="283"/>
                  </a:lnTo>
                  <a:lnTo>
                    <a:pt x="887" y="287"/>
                  </a:lnTo>
                  <a:lnTo>
                    <a:pt x="879" y="289"/>
                  </a:lnTo>
                  <a:lnTo>
                    <a:pt x="871" y="291"/>
                  </a:lnTo>
                  <a:lnTo>
                    <a:pt x="857" y="291"/>
                  </a:lnTo>
                  <a:lnTo>
                    <a:pt x="847" y="291"/>
                  </a:lnTo>
                  <a:lnTo>
                    <a:pt x="837" y="291"/>
                  </a:lnTo>
                  <a:lnTo>
                    <a:pt x="829" y="299"/>
                  </a:lnTo>
                  <a:lnTo>
                    <a:pt x="825" y="309"/>
                  </a:lnTo>
                  <a:lnTo>
                    <a:pt x="817" y="330"/>
                  </a:lnTo>
                  <a:lnTo>
                    <a:pt x="811" y="348"/>
                  </a:lnTo>
                  <a:lnTo>
                    <a:pt x="806" y="358"/>
                  </a:lnTo>
                  <a:lnTo>
                    <a:pt x="800" y="370"/>
                  </a:lnTo>
                  <a:lnTo>
                    <a:pt x="798" y="378"/>
                  </a:lnTo>
                  <a:lnTo>
                    <a:pt x="792" y="386"/>
                  </a:lnTo>
                  <a:lnTo>
                    <a:pt x="788" y="392"/>
                  </a:lnTo>
                  <a:lnTo>
                    <a:pt x="786" y="394"/>
                  </a:lnTo>
                  <a:lnTo>
                    <a:pt x="778" y="409"/>
                  </a:lnTo>
                  <a:lnTo>
                    <a:pt x="770" y="429"/>
                  </a:lnTo>
                  <a:lnTo>
                    <a:pt x="760" y="445"/>
                  </a:lnTo>
                  <a:lnTo>
                    <a:pt x="752" y="463"/>
                  </a:lnTo>
                  <a:lnTo>
                    <a:pt x="752" y="479"/>
                  </a:lnTo>
                  <a:lnTo>
                    <a:pt x="752" y="488"/>
                  </a:lnTo>
                  <a:lnTo>
                    <a:pt x="750" y="494"/>
                  </a:lnTo>
                  <a:lnTo>
                    <a:pt x="750" y="502"/>
                  </a:lnTo>
                  <a:lnTo>
                    <a:pt x="748" y="512"/>
                  </a:lnTo>
                  <a:lnTo>
                    <a:pt x="748" y="520"/>
                  </a:lnTo>
                  <a:lnTo>
                    <a:pt x="744" y="528"/>
                  </a:lnTo>
                  <a:lnTo>
                    <a:pt x="742" y="546"/>
                  </a:lnTo>
                  <a:lnTo>
                    <a:pt x="742" y="562"/>
                  </a:lnTo>
                  <a:lnTo>
                    <a:pt x="736" y="597"/>
                  </a:lnTo>
                  <a:lnTo>
                    <a:pt x="728" y="633"/>
                  </a:lnTo>
                  <a:lnTo>
                    <a:pt x="724" y="651"/>
                  </a:lnTo>
                  <a:lnTo>
                    <a:pt x="722" y="67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/>
            </a:p>
          </p:txBody>
        </p:sp>
        <p:sp>
          <p:nvSpPr>
            <p:cNvPr id="10" name="Freeform 59"/>
            <p:cNvSpPr>
              <a:spLocks/>
            </p:cNvSpPr>
            <p:nvPr/>
          </p:nvSpPr>
          <p:spPr bwMode="auto">
            <a:xfrm>
              <a:off x="3146140" y="2530590"/>
              <a:ext cx="381285" cy="619125"/>
            </a:xfrm>
            <a:custGeom>
              <a:avLst/>
              <a:gdLst>
                <a:gd name="T0" fmla="*/ 180933 w 576"/>
                <a:gd name="T1" fmla="*/ 536233 h 844"/>
                <a:gd name="T2" fmla="*/ 167870 w 576"/>
                <a:gd name="T3" fmla="*/ 508357 h 844"/>
                <a:gd name="T4" fmla="*/ 121493 w 576"/>
                <a:gd name="T5" fmla="*/ 506157 h 844"/>
                <a:gd name="T6" fmla="*/ 108429 w 576"/>
                <a:gd name="T7" fmla="*/ 498821 h 844"/>
                <a:gd name="T8" fmla="*/ 94059 w 576"/>
                <a:gd name="T9" fmla="*/ 470946 h 844"/>
                <a:gd name="T10" fmla="*/ 68585 w 576"/>
                <a:gd name="T11" fmla="*/ 454808 h 844"/>
                <a:gd name="T12" fmla="*/ 34619 w 576"/>
                <a:gd name="T13" fmla="*/ 427666 h 844"/>
                <a:gd name="T14" fmla="*/ 31353 w 576"/>
                <a:gd name="T15" fmla="*/ 392455 h 844"/>
                <a:gd name="T16" fmla="*/ 18289 w 576"/>
                <a:gd name="T17" fmla="*/ 335971 h 844"/>
                <a:gd name="T18" fmla="*/ 10451 w 576"/>
                <a:gd name="T19" fmla="*/ 292691 h 844"/>
                <a:gd name="T20" fmla="*/ 0 w 576"/>
                <a:gd name="T21" fmla="*/ 261148 h 844"/>
                <a:gd name="T22" fmla="*/ 15677 w 576"/>
                <a:gd name="T23" fmla="*/ 230338 h 844"/>
                <a:gd name="T24" fmla="*/ 46376 w 576"/>
                <a:gd name="T25" fmla="*/ 206864 h 844"/>
                <a:gd name="T26" fmla="*/ 76423 w 576"/>
                <a:gd name="T27" fmla="*/ 205397 h 844"/>
                <a:gd name="T28" fmla="*/ 82955 w 576"/>
                <a:gd name="T29" fmla="*/ 195861 h 844"/>
                <a:gd name="T30" fmla="*/ 85568 w 576"/>
                <a:gd name="T31" fmla="*/ 179722 h 844"/>
                <a:gd name="T32" fmla="*/ 96672 w 576"/>
                <a:gd name="T33" fmla="*/ 169452 h 844"/>
                <a:gd name="T34" fmla="*/ 138476 w 576"/>
                <a:gd name="T35" fmla="*/ 156248 h 844"/>
                <a:gd name="T36" fmla="*/ 162644 w 576"/>
                <a:gd name="T37" fmla="*/ 121771 h 844"/>
                <a:gd name="T38" fmla="*/ 169176 w 576"/>
                <a:gd name="T39" fmla="*/ 111501 h 844"/>
                <a:gd name="T40" fmla="*/ 165257 w 576"/>
                <a:gd name="T41" fmla="*/ 93896 h 844"/>
                <a:gd name="T42" fmla="*/ 192691 w 576"/>
                <a:gd name="T43" fmla="*/ 63820 h 844"/>
                <a:gd name="T44" fmla="*/ 246906 w 576"/>
                <a:gd name="T45" fmla="*/ 34477 h 844"/>
                <a:gd name="T46" fmla="*/ 258663 w 576"/>
                <a:gd name="T47" fmla="*/ 20540 h 844"/>
                <a:gd name="T48" fmla="*/ 288056 w 576"/>
                <a:gd name="T49" fmla="*/ 11737 h 844"/>
                <a:gd name="T50" fmla="*/ 299814 w 576"/>
                <a:gd name="T51" fmla="*/ 1467 h 844"/>
                <a:gd name="T52" fmla="*/ 361867 w 576"/>
                <a:gd name="T53" fmla="*/ 5868 h 844"/>
                <a:gd name="T54" fmla="*/ 365786 w 576"/>
                <a:gd name="T55" fmla="*/ 20540 h 844"/>
                <a:gd name="T56" fmla="*/ 368399 w 576"/>
                <a:gd name="T57" fmla="*/ 34477 h 844"/>
                <a:gd name="T58" fmla="*/ 374931 w 576"/>
                <a:gd name="T59" fmla="*/ 63820 h 844"/>
                <a:gd name="T60" fmla="*/ 361867 w 576"/>
                <a:gd name="T61" fmla="*/ 86560 h 844"/>
                <a:gd name="T62" fmla="*/ 344884 w 576"/>
                <a:gd name="T63" fmla="*/ 108567 h 844"/>
                <a:gd name="T64" fmla="*/ 335739 w 576"/>
                <a:gd name="T65" fmla="*/ 169452 h 844"/>
                <a:gd name="T66" fmla="*/ 331167 w 576"/>
                <a:gd name="T67" fmla="*/ 195861 h 844"/>
                <a:gd name="T68" fmla="*/ 346190 w 576"/>
                <a:gd name="T69" fmla="*/ 218601 h 844"/>
                <a:gd name="T70" fmla="*/ 348803 w 576"/>
                <a:gd name="T71" fmla="*/ 262615 h 844"/>
                <a:gd name="T72" fmla="*/ 346190 w 576"/>
                <a:gd name="T73" fmla="*/ 297092 h 844"/>
                <a:gd name="T74" fmla="*/ 351416 w 576"/>
                <a:gd name="T75" fmla="*/ 330102 h 844"/>
                <a:gd name="T76" fmla="*/ 338352 w 576"/>
                <a:gd name="T77" fmla="*/ 350642 h 844"/>
                <a:gd name="T78" fmla="*/ 333780 w 576"/>
                <a:gd name="T79" fmla="*/ 371182 h 844"/>
                <a:gd name="T80" fmla="*/ 315490 w 576"/>
                <a:gd name="T81" fmla="*/ 405659 h 844"/>
                <a:gd name="T82" fmla="*/ 315490 w 576"/>
                <a:gd name="T83" fmla="*/ 469479 h 844"/>
                <a:gd name="T84" fmla="*/ 323329 w 576"/>
                <a:gd name="T85" fmla="*/ 500288 h 844"/>
                <a:gd name="T86" fmla="*/ 325941 w 576"/>
                <a:gd name="T87" fmla="*/ 552371 h 844"/>
                <a:gd name="T88" fmla="*/ 334433 w 576"/>
                <a:gd name="T89" fmla="*/ 567776 h 844"/>
                <a:gd name="T90" fmla="*/ 352722 w 576"/>
                <a:gd name="T91" fmla="*/ 592717 h 844"/>
                <a:gd name="T92" fmla="*/ 335739 w 576"/>
                <a:gd name="T93" fmla="*/ 619125 h 844"/>
                <a:gd name="T94" fmla="*/ 293282 w 576"/>
                <a:gd name="T95" fmla="*/ 592717 h 844"/>
                <a:gd name="T96" fmla="*/ 262582 w 576"/>
                <a:gd name="T97" fmla="*/ 578046 h 844"/>
                <a:gd name="T98" fmla="*/ 249518 w 576"/>
                <a:gd name="T99" fmla="*/ 592717 h 844"/>
                <a:gd name="T100" fmla="*/ 233842 w 576"/>
                <a:gd name="T101" fmla="*/ 582447 h 844"/>
                <a:gd name="T102" fmla="*/ 224697 w 576"/>
                <a:gd name="T103" fmla="*/ 569243 h 844"/>
                <a:gd name="T104" fmla="*/ 205755 w 576"/>
                <a:gd name="T105" fmla="*/ 555305 h 84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6"/>
                <a:gd name="T160" fmla="*/ 0 h 844"/>
                <a:gd name="T161" fmla="*/ 576 w 576"/>
                <a:gd name="T162" fmla="*/ 844 h 84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6" h="844">
                  <a:moveTo>
                    <a:pt x="291" y="753"/>
                  </a:moveTo>
                  <a:lnTo>
                    <a:pt x="287" y="753"/>
                  </a:lnTo>
                  <a:lnTo>
                    <a:pt x="283" y="749"/>
                  </a:lnTo>
                  <a:lnTo>
                    <a:pt x="281" y="745"/>
                  </a:lnTo>
                  <a:lnTo>
                    <a:pt x="279" y="741"/>
                  </a:lnTo>
                  <a:lnTo>
                    <a:pt x="277" y="731"/>
                  </a:lnTo>
                  <a:lnTo>
                    <a:pt x="273" y="721"/>
                  </a:lnTo>
                  <a:lnTo>
                    <a:pt x="271" y="713"/>
                  </a:lnTo>
                  <a:lnTo>
                    <a:pt x="269" y="709"/>
                  </a:lnTo>
                  <a:lnTo>
                    <a:pt x="267" y="705"/>
                  </a:lnTo>
                  <a:lnTo>
                    <a:pt x="263" y="701"/>
                  </a:lnTo>
                  <a:lnTo>
                    <a:pt x="257" y="693"/>
                  </a:lnTo>
                  <a:lnTo>
                    <a:pt x="247" y="686"/>
                  </a:lnTo>
                  <a:lnTo>
                    <a:pt x="239" y="682"/>
                  </a:lnTo>
                  <a:lnTo>
                    <a:pt x="230" y="676"/>
                  </a:lnTo>
                  <a:lnTo>
                    <a:pt x="210" y="684"/>
                  </a:lnTo>
                  <a:lnTo>
                    <a:pt x="198" y="686"/>
                  </a:lnTo>
                  <a:lnTo>
                    <a:pt x="186" y="690"/>
                  </a:lnTo>
                  <a:lnTo>
                    <a:pt x="180" y="690"/>
                  </a:lnTo>
                  <a:lnTo>
                    <a:pt x="178" y="690"/>
                  </a:lnTo>
                  <a:lnTo>
                    <a:pt x="172" y="688"/>
                  </a:lnTo>
                  <a:lnTo>
                    <a:pt x="168" y="686"/>
                  </a:lnTo>
                  <a:lnTo>
                    <a:pt x="168" y="682"/>
                  </a:lnTo>
                  <a:lnTo>
                    <a:pt x="166" y="680"/>
                  </a:lnTo>
                  <a:lnTo>
                    <a:pt x="164" y="676"/>
                  </a:lnTo>
                  <a:lnTo>
                    <a:pt x="160" y="670"/>
                  </a:lnTo>
                  <a:lnTo>
                    <a:pt x="158" y="660"/>
                  </a:lnTo>
                  <a:lnTo>
                    <a:pt x="152" y="656"/>
                  </a:lnTo>
                  <a:lnTo>
                    <a:pt x="148" y="646"/>
                  </a:lnTo>
                  <a:lnTo>
                    <a:pt x="144" y="642"/>
                  </a:lnTo>
                  <a:lnTo>
                    <a:pt x="139" y="640"/>
                  </a:lnTo>
                  <a:lnTo>
                    <a:pt x="133" y="636"/>
                  </a:lnTo>
                  <a:lnTo>
                    <a:pt x="125" y="634"/>
                  </a:lnTo>
                  <a:lnTo>
                    <a:pt x="117" y="628"/>
                  </a:lnTo>
                  <a:lnTo>
                    <a:pt x="111" y="624"/>
                  </a:lnTo>
                  <a:lnTo>
                    <a:pt x="105" y="620"/>
                  </a:lnTo>
                  <a:lnTo>
                    <a:pt x="95" y="610"/>
                  </a:lnTo>
                  <a:lnTo>
                    <a:pt x="85" y="605"/>
                  </a:lnTo>
                  <a:lnTo>
                    <a:pt x="75" y="599"/>
                  </a:lnTo>
                  <a:lnTo>
                    <a:pt x="63" y="593"/>
                  </a:lnTo>
                  <a:lnTo>
                    <a:pt x="59" y="587"/>
                  </a:lnTo>
                  <a:lnTo>
                    <a:pt x="53" y="583"/>
                  </a:lnTo>
                  <a:lnTo>
                    <a:pt x="50" y="577"/>
                  </a:lnTo>
                  <a:lnTo>
                    <a:pt x="46" y="573"/>
                  </a:lnTo>
                  <a:lnTo>
                    <a:pt x="46" y="571"/>
                  </a:lnTo>
                  <a:lnTo>
                    <a:pt x="46" y="563"/>
                  </a:lnTo>
                  <a:lnTo>
                    <a:pt x="46" y="551"/>
                  </a:lnTo>
                  <a:lnTo>
                    <a:pt x="48" y="535"/>
                  </a:lnTo>
                  <a:lnTo>
                    <a:pt x="48" y="516"/>
                  </a:lnTo>
                  <a:lnTo>
                    <a:pt x="46" y="500"/>
                  </a:lnTo>
                  <a:lnTo>
                    <a:pt x="42" y="484"/>
                  </a:lnTo>
                  <a:lnTo>
                    <a:pt x="36" y="468"/>
                  </a:lnTo>
                  <a:lnTo>
                    <a:pt x="32" y="462"/>
                  </a:lnTo>
                  <a:lnTo>
                    <a:pt x="28" y="458"/>
                  </a:lnTo>
                  <a:lnTo>
                    <a:pt x="26" y="446"/>
                  </a:lnTo>
                  <a:lnTo>
                    <a:pt x="24" y="433"/>
                  </a:lnTo>
                  <a:lnTo>
                    <a:pt x="20" y="417"/>
                  </a:lnTo>
                  <a:lnTo>
                    <a:pt x="18" y="411"/>
                  </a:lnTo>
                  <a:lnTo>
                    <a:pt x="16" y="405"/>
                  </a:lnTo>
                  <a:lnTo>
                    <a:pt x="16" y="399"/>
                  </a:lnTo>
                  <a:lnTo>
                    <a:pt x="16" y="393"/>
                  </a:lnTo>
                  <a:lnTo>
                    <a:pt x="14" y="389"/>
                  </a:lnTo>
                  <a:lnTo>
                    <a:pt x="10" y="383"/>
                  </a:lnTo>
                  <a:lnTo>
                    <a:pt x="4" y="375"/>
                  </a:lnTo>
                  <a:lnTo>
                    <a:pt x="2" y="365"/>
                  </a:lnTo>
                  <a:lnTo>
                    <a:pt x="0" y="356"/>
                  </a:lnTo>
                  <a:lnTo>
                    <a:pt x="0" y="348"/>
                  </a:lnTo>
                  <a:lnTo>
                    <a:pt x="2" y="340"/>
                  </a:lnTo>
                  <a:lnTo>
                    <a:pt x="4" y="334"/>
                  </a:lnTo>
                  <a:lnTo>
                    <a:pt x="10" y="328"/>
                  </a:lnTo>
                  <a:lnTo>
                    <a:pt x="16" y="320"/>
                  </a:lnTo>
                  <a:lnTo>
                    <a:pt x="24" y="314"/>
                  </a:lnTo>
                  <a:lnTo>
                    <a:pt x="32" y="304"/>
                  </a:lnTo>
                  <a:lnTo>
                    <a:pt x="40" y="294"/>
                  </a:lnTo>
                  <a:lnTo>
                    <a:pt x="50" y="288"/>
                  </a:lnTo>
                  <a:lnTo>
                    <a:pt x="53" y="284"/>
                  </a:lnTo>
                  <a:lnTo>
                    <a:pt x="63" y="282"/>
                  </a:lnTo>
                  <a:lnTo>
                    <a:pt x="71" y="282"/>
                  </a:lnTo>
                  <a:lnTo>
                    <a:pt x="75" y="282"/>
                  </a:lnTo>
                  <a:lnTo>
                    <a:pt x="87" y="284"/>
                  </a:lnTo>
                  <a:lnTo>
                    <a:pt x="97" y="284"/>
                  </a:lnTo>
                  <a:lnTo>
                    <a:pt x="103" y="284"/>
                  </a:lnTo>
                  <a:lnTo>
                    <a:pt x="113" y="284"/>
                  </a:lnTo>
                  <a:lnTo>
                    <a:pt x="117" y="280"/>
                  </a:lnTo>
                  <a:lnTo>
                    <a:pt x="121" y="278"/>
                  </a:lnTo>
                  <a:lnTo>
                    <a:pt x="123" y="278"/>
                  </a:lnTo>
                  <a:lnTo>
                    <a:pt x="125" y="277"/>
                  </a:lnTo>
                  <a:lnTo>
                    <a:pt x="127" y="275"/>
                  </a:lnTo>
                  <a:lnTo>
                    <a:pt x="127" y="271"/>
                  </a:lnTo>
                  <a:lnTo>
                    <a:pt x="127" y="267"/>
                  </a:lnTo>
                  <a:lnTo>
                    <a:pt x="125" y="263"/>
                  </a:lnTo>
                  <a:lnTo>
                    <a:pt x="125" y="259"/>
                  </a:lnTo>
                  <a:lnTo>
                    <a:pt x="125" y="257"/>
                  </a:lnTo>
                  <a:lnTo>
                    <a:pt x="127" y="255"/>
                  </a:lnTo>
                  <a:lnTo>
                    <a:pt x="129" y="251"/>
                  </a:lnTo>
                  <a:lnTo>
                    <a:pt x="131" y="245"/>
                  </a:lnTo>
                  <a:lnTo>
                    <a:pt x="133" y="243"/>
                  </a:lnTo>
                  <a:lnTo>
                    <a:pt x="137" y="241"/>
                  </a:lnTo>
                  <a:lnTo>
                    <a:pt x="141" y="241"/>
                  </a:lnTo>
                  <a:lnTo>
                    <a:pt x="143" y="239"/>
                  </a:lnTo>
                  <a:lnTo>
                    <a:pt x="143" y="237"/>
                  </a:lnTo>
                  <a:lnTo>
                    <a:pt x="148" y="231"/>
                  </a:lnTo>
                  <a:lnTo>
                    <a:pt x="160" y="221"/>
                  </a:lnTo>
                  <a:lnTo>
                    <a:pt x="168" y="215"/>
                  </a:lnTo>
                  <a:lnTo>
                    <a:pt x="178" y="211"/>
                  </a:lnTo>
                  <a:lnTo>
                    <a:pt x="190" y="213"/>
                  </a:lnTo>
                  <a:lnTo>
                    <a:pt x="200" y="213"/>
                  </a:lnTo>
                  <a:lnTo>
                    <a:pt x="212" y="213"/>
                  </a:lnTo>
                  <a:lnTo>
                    <a:pt x="222" y="207"/>
                  </a:lnTo>
                  <a:lnTo>
                    <a:pt x="226" y="197"/>
                  </a:lnTo>
                  <a:lnTo>
                    <a:pt x="230" y="190"/>
                  </a:lnTo>
                  <a:lnTo>
                    <a:pt x="236" y="182"/>
                  </a:lnTo>
                  <a:lnTo>
                    <a:pt x="243" y="172"/>
                  </a:lnTo>
                  <a:lnTo>
                    <a:pt x="249" y="166"/>
                  </a:lnTo>
                  <a:lnTo>
                    <a:pt x="251" y="164"/>
                  </a:lnTo>
                  <a:lnTo>
                    <a:pt x="253" y="162"/>
                  </a:lnTo>
                  <a:lnTo>
                    <a:pt x="257" y="158"/>
                  </a:lnTo>
                  <a:lnTo>
                    <a:pt x="259" y="158"/>
                  </a:lnTo>
                  <a:lnTo>
                    <a:pt x="259" y="156"/>
                  </a:lnTo>
                  <a:lnTo>
                    <a:pt x="259" y="152"/>
                  </a:lnTo>
                  <a:lnTo>
                    <a:pt x="261" y="150"/>
                  </a:lnTo>
                  <a:lnTo>
                    <a:pt x="259" y="148"/>
                  </a:lnTo>
                  <a:lnTo>
                    <a:pt x="253" y="146"/>
                  </a:lnTo>
                  <a:lnTo>
                    <a:pt x="253" y="144"/>
                  </a:lnTo>
                  <a:lnTo>
                    <a:pt x="251" y="140"/>
                  </a:lnTo>
                  <a:lnTo>
                    <a:pt x="253" y="128"/>
                  </a:lnTo>
                  <a:lnTo>
                    <a:pt x="259" y="118"/>
                  </a:lnTo>
                  <a:lnTo>
                    <a:pt x="261" y="112"/>
                  </a:lnTo>
                  <a:lnTo>
                    <a:pt x="265" y="109"/>
                  </a:lnTo>
                  <a:lnTo>
                    <a:pt x="269" y="105"/>
                  </a:lnTo>
                  <a:lnTo>
                    <a:pt x="275" y="101"/>
                  </a:lnTo>
                  <a:lnTo>
                    <a:pt x="295" y="87"/>
                  </a:lnTo>
                  <a:lnTo>
                    <a:pt x="317" y="71"/>
                  </a:lnTo>
                  <a:lnTo>
                    <a:pt x="336" y="59"/>
                  </a:lnTo>
                  <a:lnTo>
                    <a:pt x="348" y="55"/>
                  </a:lnTo>
                  <a:lnTo>
                    <a:pt x="362" y="53"/>
                  </a:lnTo>
                  <a:lnTo>
                    <a:pt x="372" y="51"/>
                  </a:lnTo>
                  <a:lnTo>
                    <a:pt x="378" y="47"/>
                  </a:lnTo>
                  <a:lnTo>
                    <a:pt x="382" y="47"/>
                  </a:lnTo>
                  <a:lnTo>
                    <a:pt x="382" y="45"/>
                  </a:lnTo>
                  <a:lnTo>
                    <a:pt x="384" y="43"/>
                  </a:lnTo>
                  <a:lnTo>
                    <a:pt x="388" y="35"/>
                  </a:lnTo>
                  <a:lnTo>
                    <a:pt x="392" y="29"/>
                  </a:lnTo>
                  <a:lnTo>
                    <a:pt x="396" y="28"/>
                  </a:lnTo>
                  <a:lnTo>
                    <a:pt x="398" y="24"/>
                  </a:lnTo>
                  <a:lnTo>
                    <a:pt x="412" y="22"/>
                  </a:lnTo>
                  <a:lnTo>
                    <a:pt x="423" y="22"/>
                  </a:lnTo>
                  <a:lnTo>
                    <a:pt x="427" y="20"/>
                  </a:lnTo>
                  <a:lnTo>
                    <a:pt x="431" y="18"/>
                  </a:lnTo>
                  <a:lnTo>
                    <a:pt x="441" y="16"/>
                  </a:lnTo>
                  <a:lnTo>
                    <a:pt x="445" y="14"/>
                  </a:lnTo>
                  <a:lnTo>
                    <a:pt x="447" y="14"/>
                  </a:lnTo>
                  <a:lnTo>
                    <a:pt x="451" y="12"/>
                  </a:lnTo>
                  <a:lnTo>
                    <a:pt x="455" y="8"/>
                  </a:lnTo>
                  <a:lnTo>
                    <a:pt x="457" y="4"/>
                  </a:lnTo>
                  <a:lnTo>
                    <a:pt x="459" y="2"/>
                  </a:lnTo>
                  <a:lnTo>
                    <a:pt x="459" y="0"/>
                  </a:lnTo>
                  <a:lnTo>
                    <a:pt x="481" y="0"/>
                  </a:lnTo>
                  <a:lnTo>
                    <a:pt x="505" y="0"/>
                  </a:lnTo>
                  <a:lnTo>
                    <a:pt x="528" y="2"/>
                  </a:lnTo>
                  <a:lnTo>
                    <a:pt x="550" y="4"/>
                  </a:lnTo>
                  <a:lnTo>
                    <a:pt x="554" y="8"/>
                  </a:lnTo>
                  <a:lnTo>
                    <a:pt x="554" y="12"/>
                  </a:lnTo>
                  <a:lnTo>
                    <a:pt x="554" y="16"/>
                  </a:lnTo>
                  <a:lnTo>
                    <a:pt x="554" y="22"/>
                  </a:lnTo>
                  <a:lnTo>
                    <a:pt x="554" y="24"/>
                  </a:lnTo>
                  <a:lnTo>
                    <a:pt x="556" y="24"/>
                  </a:lnTo>
                  <a:lnTo>
                    <a:pt x="560" y="28"/>
                  </a:lnTo>
                  <a:lnTo>
                    <a:pt x="560" y="31"/>
                  </a:lnTo>
                  <a:lnTo>
                    <a:pt x="560" y="35"/>
                  </a:lnTo>
                  <a:lnTo>
                    <a:pt x="560" y="39"/>
                  </a:lnTo>
                  <a:lnTo>
                    <a:pt x="562" y="43"/>
                  </a:lnTo>
                  <a:lnTo>
                    <a:pt x="562" y="45"/>
                  </a:lnTo>
                  <a:lnTo>
                    <a:pt x="564" y="47"/>
                  </a:lnTo>
                  <a:lnTo>
                    <a:pt x="568" y="47"/>
                  </a:lnTo>
                  <a:lnTo>
                    <a:pt x="572" y="49"/>
                  </a:lnTo>
                  <a:lnTo>
                    <a:pt x="574" y="53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4" y="87"/>
                  </a:lnTo>
                  <a:lnTo>
                    <a:pt x="568" y="89"/>
                  </a:lnTo>
                  <a:lnTo>
                    <a:pt x="564" y="91"/>
                  </a:lnTo>
                  <a:lnTo>
                    <a:pt x="560" y="97"/>
                  </a:lnTo>
                  <a:lnTo>
                    <a:pt x="558" y="103"/>
                  </a:lnTo>
                  <a:lnTo>
                    <a:pt x="556" y="112"/>
                  </a:lnTo>
                  <a:lnTo>
                    <a:pt x="554" y="118"/>
                  </a:lnTo>
                  <a:lnTo>
                    <a:pt x="550" y="126"/>
                  </a:lnTo>
                  <a:lnTo>
                    <a:pt x="542" y="136"/>
                  </a:lnTo>
                  <a:lnTo>
                    <a:pt x="534" y="142"/>
                  </a:lnTo>
                  <a:lnTo>
                    <a:pt x="530" y="146"/>
                  </a:lnTo>
                  <a:lnTo>
                    <a:pt x="530" y="148"/>
                  </a:lnTo>
                  <a:lnTo>
                    <a:pt x="528" y="148"/>
                  </a:lnTo>
                  <a:lnTo>
                    <a:pt x="528" y="158"/>
                  </a:lnTo>
                  <a:lnTo>
                    <a:pt x="526" y="170"/>
                  </a:lnTo>
                  <a:lnTo>
                    <a:pt x="524" y="188"/>
                  </a:lnTo>
                  <a:lnTo>
                    <a:pt x="522" y="203"/>
                  </a:lnTo>
                  <a:lnTo>
                    <a:pt x="518" y="217"/>
                  </a:lnTo>
                  <a:lnTo>
                    <a:pt x="514" y="231"/>
                  </a:lnTo>
                  <a:lnTo>
                    <a:pt x="512" y="243"/>
                  </a:lnTo>
                  <a:lnTo>
                    <a:pt x="507" y="249"/>
                  </a:lnTo>
                  <a:lnTo>
                    <a:pt x="505" y="255"/>
                  </a:lnTo>
                  <a:lnTo>
                    <a:pt x="505" y="261"/>
                  </a:lnTo>
                  <a:lnTo>
                    <a:pt x="505" y="265"/>
                  </a:lnTo>
                  <a:lnTo>
                    <a:pt x="507" y="267"/>
                  </a:lnTo>
                  <a:lnTo>
                    <a:pt x="512" y="275"/>
                  </a:lnTo>
                  <a:lnTo>
                    <a:pt x="522" y="280"/>
                  </a:lnTo>
                  <a:lnTo>
                    <a:pt x="524" y="286"/>
                  </a:lnTo>
                  <a:lnTo>
                    <a:pt x="526" y="292"/>
                  </a:lnTo>
                  <a:lnTo>
                    <a:pt x="528" y="296"/>
                  </a:lnTo>
                  <a:lnTo>
                    <a:pt x="530" y="298"/>
                  </a:lnTo>
                  <a:lnTo>
                    <a:pt x="534" y="300"/>
                  </a:lnTo>
                  <a:lnTo>
                    <a:pt x="536" y="312"/>
                  </a:lnTo>
                  <a:lnTo>
                    <a:pt x="538" y="324"/>
                  </a:lnTo>
                  <a:lnTo>
                    <a:pt x="538" y="334"/>
                  </a:lnTo>
                  <a:lnTo>
                    <a:pt x="538" y="348"/>
                  </a:lnTo>
                  <a:lnTo>
                    <a:pt x="534" y="358"/>
                  </a:lnTo>
                  <a:lnTo>
                    <a:pt x="530" y="369"/>
                  </a:lnTo>
                  <a:lnTo>
                    <a:pt x="526" y="379"/>
                  </a:lnTo>
                  <a:lnTo>
                    <a:pt x="524" y="389"/>
                  </a:lnTo>
                  <a:lnTo>
                    <a:pt x="524" y="393"/>
                  </a:lnTo>
                  <a:lnTo>
                    <a:pt x="526" y="397"/>
                  </a:lnTo>
                  <a:lnTo>
                    <a:pt x="530" y="405"/>
                  </a:lnTo>
                  <a:lnTo>
                    <a:pt x="532" y="413"/>
                  </a:lnTo>
                  <a:lnTo>
                    <a:pt x="534" y="417"/>
                  </a:lnTo>
                  <a:lnTo>
                    <a:pt x="534" y="423"/>
                  </a:lnTo>
                  <a:lnTo>
                    <a:pt x="536" y="439"/>
                  </a:lnTo>
                  <a:lnTo>
                    <a:pt x="538" y="444"/>
                  </a:lnTo>
                  <a:lnTo>
                    <a:pt x="538" y="450"/>
                  </a:lnTo>
                  <a:lnTo>
                    <a:pt x="538" y="456"/>
                  </a:lnTo>
                  <a:lnTo>
                    <a:pt x="536" y="460"/>
                  </a:lnTo>
                  <a:lnTo>
                    <a:pt x="530" y="464"/>
                  </a:lnTo>
                  <a:lnTo>
                    <a:pt x="524" y="466"/>
                  </a:lnTo>
                  <a:lnTo>
                    <a:pt x="520" y="474"/>
                  </a:lnTo>
                  <a:lnTo>
                    <a:pt x="518" y="478"/>
                  </a:lnTo>
                  <a:lnTo>
                    <a:pt x="518" y="484"/>
                  </a:lnTo>
                  <a:lnTo>
                    <a:pt x="518" y="490"/>
                  </a:lnTo>
                  <a:lnTo>
                    <a:pt x="520" y="494"/>
                  </a:lnTo>
                  <a:lnTo>
                    <a:pt x="518" y="500"/>
                  </a:lnTo>
                  <a:lnTo>
                    <a:pt x="516" y="504"/>
                  </a:lnTo>
                  <a:lnTo>
                    <a:pt x="511" y="506"/>
                  </a:lnTo>
                  <a:lnTo>
                    <a:pt x="507" y="510"/>
                  </a:lnTo>
                  <a:lnTo>
                    <a:pt x="501" y="514"/>
                  </a:lnTo>
                  <a:lnTo>
                    <a:pt x="495" y="524"/>
                  </a:lnTo>
                  <a:lnTo>
                    <a:pt x="491" y="537"/>
                  </a:lnTo>
                  <a:lnTo>
                    <a:pt x="487" y="545"/>
                  </a:lnTo>
                  <a:lnTo>
                    <a:pt x="483" y="553"/>
                  </a:lnTo>
                  <a:lnTo>
                    <a:pt x="481" y="577"/>
                  </a:lnTo>
                  <a:lnTo>
                    <a:pt x="479" y="595"/>
                  </a:lnTo>
                  <a:lnTo>
                    <a:pt x="479" y="616"/>
                  </a:lnTo>
                  <a:lnTo>
                    <a:pt x="479" y="628"/>
                  </a:lnTo>
                  <a:lnTo>
                    <a:pt x="481" y="640"/>
                  </a:lnTo>
                  <a:lnTo>
                    <a:pt x="483" y="640"/>
                  </a:lnTo>
                  <a:lnTo>
                    <a:pt x="483" y="644"/>
                  </a:lnTo>
                  <a:lnTo>
                    <a:pt x="489" y="648"/>
                  </a:lnTo>
                  <a:lnTo>
                    <a:pt x="493" y="654"/>
                  </a:lnTo>
                  <a:lnTo>
                    <a:pt x="493" y="656"/>
                  </a:lnTo>
                  <a:lnTo>
                    <a:pt x="495" y="656"/>
                  </a:lnTo>
                  <a:lnTo>
                    <a:pt x="495" y="682"/>
                  </a:lnTo>
                  <a:lnTo>
                    <a:pt x="495" y="703"/>
                  </a:lnTo>
                  <a:lnTo>
                    <a:pt x="495" y="727"/>
                  </a:lnTo>
                  <a:lnTo>
                    <a:pt x="495" y="751"/>
                  </a:lnTo>
                  <a:lnTo>
                    <a:pt x="495" y="753"/>
                  </a:lnTo>
                  <a:lnTo>
                    <a:pt x="497" y="753"/>
                  </a:lnTo>
                  <a:lnTo>
                    <a:pt x="499" y="753"/>
                  </a:lnTo>
                  <a:lnTo>
                    <a:pt x="501" y="755"/>
                  </a:lnTo>
                  <a:lnTo>
                    <a:pt x="505" y="757"/>
                  </a:lnTo>
                  <a:lnTo>
                    <a:pt x="507" y="759"/>
                  </a:lnTo>
                  <a:lnTo>
                    <a:pt x="509" y="763"/>
                  </a:lnTo>
                  <a:lnTo>
                    <a:pt x="511" y="769"/>
                  </a:lnTo>
                  <a:lnTo>
                    <a:pt x="512" y="774"/>
                  </a:lnTo>
                  <a:lnTo>
                    <a:pt x="514" y="778"/>
                  </a:lnTo>
                  <a:lnTo>
                    <a:pt x="516" y="782"/>
                  </a:lnTo>
                  <a:lnTo>
                    <a:pt x="522" y="786"/>
                  </a:lnTo>
                  <a:lnTo>
                    <a:pt x="526" y="794"/>
                  </a:lnTo>
                  <a:lnTo>
                    <a:pt x="532" y="800"/>
                  </a:lnTo>
                  <a:lnTo>
                    <a:pt x="540" y="808"/>
                  </a:lnTo>
                  <a:lnTo>
                    <a:pt x="544" y="814"/>
                  </a:lnTo>
                  <a:lnTo>
                    <a:pt x="542" y="820"/>
                  </a:lnTo>
                  <a:lnTo>
                    <a:pt x="540" y="824"/>
                  </a:lnTo>
                  <a:lnTo>
                    <a:pt x="534" y="832"/>
                  </a:lnTo>
                  <a:lnTo>
                    <a:pt x="524" y="838"/>
                  </a:lnTo>
                  <a:lnTo>
                    <a:pt x="514" y="844"/>
                  </a:lnTo>
                  <a:lnTo>
                    <a:pt x="501" y="840"/>
                  </a:lnTo>
                  <a:lnTo>
                    <a:pt x="485" y="834"/>
                  </a:lnTo>
                  <a:lnTo>
                    <a:pt x="471" y="826"/>
                  </a:lnTo>
                  <a:lnTo>
                    <a:pt x="465" y="822"/>
                  </a:lnTo>
                  <a:lnTo>
                    <a:pt x="459" y="818"/>
                  </a:lnTo>
                  <a:lnTo>
                    <a:pt x="449" y="808"/>
                  </a:lnTo>
                  <a:lnTo>
                    <a:pt x="441" y="802"/>
                  </a:lnTo>
                  <a:lnTo>
                    <a:pt x="429" y="798"/>
                  </a:lnTo>
                  <a:lnTo>
                    <a:pt x="420" y="794"/>
                  </a:lnTo>
                  <a:lnTo>
                    <a:pt x="416" y="792"/>
                  </a:lnTo>
                  <a:lnTo>
                    <a:pt x="412" y="788"/>
                  </a:lnTo>
                  <a:lnTo>
                    <a:pt x="402" y="788"/>
                  </a:lnTo>
                  <a:lnTo>
                    <a:pt x="396" y="792"/>
                  </a:lnTo>
                  <a:lnTo>
                    <a:pt x="388" y="798"/>
                  </a:lnTo>
                  <a:lnTo>
                    <a:pt x="388" y="802"/>
                  </a:lnTo>
                  <a:lnTo>
                    <a:pt x="388" y="806"/>
                  </a:lnTo>
                  <a:lnTo>
                    <a:pt x="384" y="808"/>
                  </a:lnTo>
                  <a:lnTo>
                    <a:pt x="382" y="808"/>
                  </a:lnTo>
                  <a:lnTo>
                    <a:pt x="378" y="808"/>
                  </a:lnTo>
                  <a:lnTo>
                    <a:pt x="376" y="804"/>
                  </a:lnTo>
                  <a:lnTo>
                    <a:pt x="372" y="800"/>
                  </a:lnTo>
                  <a:lnTo>
                    <a:pt x="368" y="798"/>
                  </a:lnTo>
                  <a:lnTo>
                    <a:pt x="362" y="796"/>
                  </a:lnTo>
                  <a:lnTo>
                    <a:pt x="358" y="794"/>
                  </a:lnTo>
                  <a:lnTo>
                    <a:pt x="358" y="792"/>
                  </a:lnTo>
                  <a:lnTo>
                    <a:pt x="356" y="792"/>
                  </a:lnTo>
                  <a:lnTo>
                    <a:pt x="352" y="788"/>
                  </a:lnTo>
                  <a:lnTo>
                    <a:pt x="350" y="784"/>
                  </a:lnTo>
                  <a:lnTo>
                    <a:pt x="346" y="778"/>
                  </a:lnTo>
                  <a:lnTo>
                    <a:pt x="344" y="776"/>
                  </a:lnTo>
                  <a:lnTo>
                    <a:pt x="340" y="774"/>
                  </a:lnTo>
                  <a:lnTo>
                    <a:pt x="338" y="773"/>
                  </a:lnTo>
                  <a:lnTo>
                    <a:pt x="332" y="771"/>
                  </a:lnTo>
                  <a:lnTo>
                    <a:pt x="328" y="763"/>
                  </a:lnTo>
                  <a:lnTo>
                    <a:pt x="325" y="761"/>
                  </a:lnTo>
                  <a:lnTo>
                    <a:pt x="315" y="757"/>
                  </a:lnTo>
                  <a:lnTo>
                    <a:pt x="303" y="755"/>
                  </a:lnTo>
                  <a:lnTo>
                    <a:pt x="291" y="75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459163" y="2449718"/>
              <a:ext cx="369888" cy="711200"/>
            </a:xfrm>
            <a:custGeom>
              <a:avLst/>
              <a:gdLst>
                <a:gd name="T0" fmla="*/ 224017 w 568"/>
                <a:gd name="T1" fmla="*/ 680374 h 969"/>
                <a:gd name="T2" fmla="*/ 190805 w 568"/>
                <a:gd name="T3" fmla="*/ 684778 h 969"/>
                <a:gd name="T4" fmla="*/ 163454 w 568"/>
                <a:gd name="T5" fmla="*/ 678906 h 969"/>
                <a:gd name="T6" fmla="*/ 136754 w 568"/>
                <a:gd name="T7" fmla="*/ 692117 h 969"/>
                <a:gd name="T8" fmla="*/ 118520 w 568"/>
                <a:gd name="T9" fmla="*/ 703860 h 969"/>
                <a:gd name="T10" fmla="*/ 85309 w 568"/>
                <a:gd name="T11" fmla="*/ 708264 h 969"/>
                <a:gd name="T12" fmla="*/ 48841 w 568"/>
                <a:gd name="T13" fmla="*/ 690649 h 969"/>
                <a:gd name="T14" fmla="*/ 35817 w 568"/>
                <a:gd name="T15" fmla="*/ 671567 h 969"/>
                <a:gd name="T16" fmla="*/ 27351 w 568"/>
                <a:gd name="T17" fmla="*/ 658355 h 969"/>
                <a:gd name="T18" fmla="*/ 14327 w 568"/>
                <a:gd name="T19" fmla="*/ 623860 h 969"/>
                <a:gd name="T20" fmla="*/ 16931 w 568"/>
                <a:gd name="T21" fmla="*/ 582024 h 969"/>
                <a:gd name="T22" fmla="*/ 13024 w 568"/>
                <a:gd name="T23" fmla="*/ 564410 h 969"/>
                <a:gd name="T24" fmla="*/ 0 w 568"/>
                <a:gd name="T25" fmla="*/ 546795 h 969"/>
                <a:gd name="T26" fmla="*/ 3907 w 568"/>
                <a:gd name="T27" fmla="*/ 502024 h 969"/>
                <a:gd name="T28" fmla="*/ 16931 w 568"/>
                <a:gd name="T29" fmla="*/ 461656 h 969"/>
                <a:gd name="T30" fmla="*/ 22141 w 568"/>
                <a:gd name="T31" fmla="*/ 455785 h 969"/>
                <a:gd name="T32" fmla="*/ 29956 w 568"/>
                <a:gd name="T33" fmla="*/ 433766 h 969"/>
                <a:gd name="T34" fmla="*/ 41026 w 568"/>
                <a:gd name="T35" fmla="*/ 408812 h 969"/>
                <a:gd name="T36" fmla="*/ 34514 w 568"/>
                <a:gd name="T37" fmla="*/ 394867 h 969"/>
                <a:gd name="T38" fmla="*/ 31258 w 568"/>
                <a:gd name="T39" fmla="*/ 371380 h 969"/>
                <a:gd name="T40" fmla="*/ 35817 w 568"/>
                <a:gd name="T41" fmla="*/ 341288 h 969"/>
                <a:gd name="T42" fmla="*/ 42329 w 568"/>
                <a:gd name="T43" fmla="*/ 325141 h 969"/>
                <a:gd name="T44" fmla="*/ 31909 w 568"/>
                <a:gd name="T45" fmla="*/ 291379 h 969"/>
                <a:gd name="T46" fmla="*/ 23444 w 568"/>
                <a:gd name="T47" fmla="*/ 284774 h 969"/>
                <a:gd name="T48" fmla="*/ 26048 w 568"/>
                <a:gd name="T49" fmla="*/ 253948 h 969"/>
                <a:gd name="T50" fmla="*/ 33212 w 568"/>
                <a:gd name="T51" fmla="*/ 216516 h 969"/>
                <a:gd name="T52" fmla="*/ 43631 w 568"/>
                <a:gd name="T53" fmla="*/ 187158 h 969"/>
                <a:gd name="T54" fmla="*/ 52748 w 568"/>
                <a:gd name="T55" fmla="*/ 162937 h 969"/>
                <a:gd name="T56" fmla="*/ 63167 w 568"/>
                <a:gd name="T57" fmla="*/ 149726 h 969"/>
                <a:gd name="T58" fmla="*/ 74889 w 568"/>
                <a:gd name="T59" fmla="*/ 118900 h 969"/>
                <a:gd name="T60" fmla="*/ 92472 w 568"/>
                <a:gd name="T61" fmla="*/ 110093 h 969"/>
                <a:gd name="T62" fmla="*/ 112008 w 568"/>
                <a:gd name="T63" fmla="*/ 93212 h 969"/>
                <a:gd name="T64" fmla="*/ 136754 w 568"/>
                <a:gd name="T65" fmla="*/ 81469 h 969"/>
                <a:gd name="T66" fmla="*/ 166059 w 568"/>
                <a:gd name="T67" fmla="*/ 50643 h 969"/>
                <a:gd name="T68" fmla="*/ 182990 w 568"/>
                <a:gd name="T69" fmla="*/ 23486 h 969"/>
                <a:gd name="T70" fmla="*/ 206434 w 568"/>
                <a:gd name="T71" fmla="*/ 17615 h 969"/>
                <a:gd name="T72" fmla="*/ 257880 w 568"/>
                <a:gd name="T73" fmla="*/ 1468 h 969"/>
                <a:gd name="T74" fmla="*/ 275462 w 568"/>
                <a:gd name="T75" fmla="*/ 8807 h 969"/>
                <a:gd name="T76" fmla="*/ 275462 w 568"/>
                <a:gd name="T77" fmla="*/ 44037 h 969"/>
                <a:gd name="T78" fmla="*/ 272857 w 568"/>
                <a:gd name="T79" fmla="*/ 72661 h 969"/>
                <a:gd name="T80" fmla="*/ 296301 w 568"/>
                <a:gd name="T81" fmla="*/ 105689 h 969"/>
                <a:gd name="T82" fmla="*/ 305418 w 568"/>
                <a:gd name="T83" fmla="*/ 121836 h 969"/>
                <a:gd name="T84" fmla="*/ 321047 w 568"/>
                <a:gd name="T85" fmla="*/ 114497 h 969"/>
                <a:gd name="T86" fmla="*/ 345142 w 568"/>
                <a:gd name="T87" fmla="*/ 121836 h 969"/>
                <a:gd name="T88" fmla="*/ 352957 w 568"/>
                <a:gd name="T89" fmla="*/ 146791 h 969"/>
                <a:gd name="T90" fmla="*/ 341235 w 568"/>
                <a:gd name="T91" fmla="*/ 191562 h 969"/>
                <a:gd name="T92" fmla="*/ 322350 w 568"/>
                <a:gd name="T93" fmla="*/ 227525 h 969"/>
                <a:gd name="T94" fmla="*/ 319745 w 568"/>
                <a:gd name="T95" fmla="*/ 248076 h 969"/>
                <a:gd name="T96" fmla="*/ 337327 w 568"/>
                <a:gd name="T97" fmla="*/ 275966 h 969"/>
                <a:gd name="T98" fmla="*/ 358166 w 568"/>
                <a:gd name="T99" fmla="*/ 306058 h 969"/>
                <a:gd name="T100" fmla="*/ 367283 w 568"/>
                <a:gd name="T101" fmla="*/ 332481 h 969"/>
                <a:gd name="T102" fmla="*/ 359469 w 568"/>
                <a:gd name="T103" fmla="*/ 349361 h 969"/>
                <a:gd name="T104" fmla="*/ 359469 w 568"/>
                <a:gd name="T105" fmla="*/ 377252 h 969"/>
                <a:gd name="T106" fmla="*/ 364678 w 568"/>
                <a:gd name="T107" fmla="*/ 433766 h 969"/>
                <a:gd name="T108" fmla="*/ 365981 w 568"/>
                <a:gd name="T109" fmla="*/ 480005 h 969"/>
                <a:gd name="T110" fmla="*/ 337327 w 568"/>
                <a:gd name="T111" fmla="*/ 513767 h 969"/>
                <a:gd name="T112" fmla="*/ 298906 w 568"/>
                <a:gd name="T113" fmla="*/ 535051 h 969"/>
                <a:gd name="T114" fmla="*/ 278067 w 568"/>
                <a:gd name="T115" fmla="*/ 598905 h 969"/>
                <a:gd name="T116" fmla="*/ 261787 w 568"/>
                <a:gd name="T117" fmla="*/ 662759 h 96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68"/>
                <a:gd name="T178" fmla="*/ 0 h 969"/>
                <a:gd name="T179" fmla="*/ 568 w 568"/>
                <a:gd name="T180" fmla="*/ 969 h 96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68" h="969">
                  <a:moveTo>
                    <a:pt x="392" y="921"/>
                  </a:moveTo>
                  <a:lnTo>
                    <a:pt x="376" y="923"/>
                  </a:lnTo>
                  <a:lnTo>
                    <a:pt x="364" y="923"/>
                  </a:lnTo>
                  <a:lnTo>
                    <a:pt x="354" y="925"/>
                  </a:lnTo>
                  <a:lnTo>
                    <a:pt x="344" y="927"/>
                  </a:lnTo>
                  <a:lnTo>
                    <a:pt x="336" y="931"/>
                  </a:lnTo>
                  <a:lnTo>
                    <a:pt x="325" y="931"/>
                  </a:lnTo>
                  <a:lnTo>
                    <a:pt x="315" y="933"/>
                  </a:lnTo>
                  <a:lnTo>
                    <a:pt x="303" y="935"/>
                  </a:lnTo>
                  <a:lnTo>
                    <a:pt x="293" y="933"/>
                  </a:lnTo>
                  <a:lnTo>
                    <a:pt x="281" y="931"/>
                  </a:lnTo>
                  <a:lnTo>
                    <a:pt x="273" y="927"/>
                  </a:lnTo>
                  <a:lnTo>
                    <a:pt x="263" y="925"/>
                  </a:lnTo>
                  <a:lnTo>
                    <a:pt x="257" y="925"/>
                  </a:lnTo>
                  <a:lnTo>
                    <a:pt x="251" y="925"/>
                  </a:lnTo>
                  <a:lnTo>
                    <a:pt x="241" y="927"/>
                  </a:lnTo>
                  <a:lnTo>
                    <a:pt x="232" y="931"/>
                  </a:lnTo>
                  <a:lnTo>
                    <a:pt x="220" y="935"/>
                  </a:lnTo>
                  <a:lnTo>
                    <a:pt x="214" y="939"/>
                  </a:lnTo>
                  <a:lnTo>
                    <a:pt x="210" y="943"/>
                  </a:lnTo>
                  <a:lnTo>
                    <a:pt x="204" y="947"/>
                  </a:lnTo>
                  <a:lnTo>
                    <a:pt x="198" y="951"/>
                  </a:lnTo>
                  <a:lnTo>
                    <a:pt x="194" y="953"/>
                  </a:lnTo>
                  <a:lnTo>
                    <a:pt x="190" y="955"/>
                  </a:lnTo>
                  <a:lnTo>
                    <a:pt x="182" y="959"/>
                  </a:lnTo>
                  <a:lnTo>
                    <a:pt x="178" y="965"/>
                  </a:lnTo>
                  <a:lnTo>
                    <a:pt x="172" y="969"/>
                  </a:lnTo>
                  <a:lnTo>
                    <a:pt x="162" y="967"/>
                  </a:lnTo>
                  <a:lnTo>
                    <a:pt x="152" y="967"/>
                  </a:lnTo>
                  <a:lnTo>
                    <a:pt x="131" y="965"/>
                  </a:lnTo>
                  <a:lnTo>
                    <a:pt x="119" y="961"/>
                  </a:lnTo>
                  <a:lnTo>
                    <a:pt x="107" y="955"/>
                  </a:lnTo>
                  <a:lnTo>
                    <a:pt x="95" y="949"/>
                  </a:lnTo>
                  <a:lnTo>
                    <a:pt x="79" y="943"/>
                  </a:lnTo>
                  <a:lnTo>
                    <a:pt x="75" y="941"/>
                  </a:lnTo>
                  <a:lnTo>
                    <a:pt x="71" y="939"/>
                  </a:lnTo>
                  <a:lnTo>
                    <a:pt x="67" y="933"/>
                  </a:lnTo>
                  <a:lnTo>
                    <a:pt x="63" y="925"/>
                  </a:lnTo>
                  <a:lnTo>
                    <a:pt x="57" y="919"/>
                  </a:lnTo>
                  <a:lnTo>
                    <a:pt x="55" y="915"/>
                  </a:lnTo>
                  <a:lnTo>
                    <a:pt x="55" y="911"/>
                  </a:lnTo>
                  <a:lnTo>
                    <a:pt x="53" y="911"/>
                  </a:lnTo>
                  <a:lnTo>
                    <a:pt x="51" y="909"/>
                  </a:lnTo>
                  <a:lnTo>
                    <a:pt x="48" y="905"/>
                  </a:lnTo>
                  <a:lnTo>
                    <a:pt x="42" y="897"/>
                  </a:lnTo>
                  <a:lnTo>
                    <a:pt x="34" y="888"/>
                  </a:lnTo>
                  <a:lnTo>
                    <a:pt x="30" y="878"/>
                  </a:lnTo>
                  <a:lnTo>
                    <a:pt x="26" y="872"/>
                  </a:lnTo>
                  <a:lnTo>
                    <a:pt x="22" y="868"/>
                  </a:lnTo>
                  <a:lnTo>
                    <a:pt x="22" y="850"/>
                  </a:lnTo>
                  <a:lnTo>
                    <a:pt x="24" y="834"/>
                  </a:lnTo>
                  <a:lnTo>
                    <a:pt x="24" y="820"/>
                  </a:lnTo>
                  <a:lnTo>
                    <a:pt x="24" y="808"/>
                  </a:lnTo>
                  <a:lnTo>
                    <a:pt x="26" y="801"/>
                  </a:lnTo>
                  <a:lnTo>
                    <a:pt x="26" y="793"/>
                  </a:lnTo>
                  <a:lnTo>
                    <a:pt x="28" y="783"/>
                  </a:lnTo>
                  <a:lnTo>
                    <a:pt x="28" y="775"/>
                  </a:lnTo>
                  <a:lnTo>
                    <a:pt x="26" y="775"/>
                  </a:lnTo>
                  <a:lnTo>
                    <a:pt x="24" y="771"/>
                  </a:lnTo>
                  <a:lnTo>
                    <a:pt x="20" y="769"/>
                  </a:lnTo>
                  <a:lnTo>
                    <a:pt x="16" y="767"/>
                  </a:lnTo>
                  <a:lnTo>
                    <a:pt x="10" y="763"/>
                  </a:lnTo>
                  <a:lnTo>
                    <a:pt x="2" y="757"/>
                  </a:lnTo>
                  <a:lnTo>
                    <a:pt x="0" y="751"/>
                  </a:lnTo>
                  <a:lnTo>
                    <a:pt x="0" y="745"/>
                  </a:lnTo>
                  <a:lnTo>
                    <a:pt x="0" y="729"/>
                  </a:lnTo>
                  <a:lnTo>
                    <a:pt x="2" y="718"/>
                  </a:lnTo>
                  <a:lnTo>
                    <a:pt x="2" y="706"/>
                  </a:lnTo>
                  <a:lnTo>
                    <a:pt x="6" y="694"/>
                  </a:lnTo>
                  <a:lnTo>
                    <a:pt x="6" y="684"/>
                  </a:lnTo>
                  <a:lnTo>
                    <a:pt x="8" y="672"/>
                  </a:lnTo>
                  <a:lnTo>
                    <a:pt x="6" y="662"/>
                  </a:lnTo>
                  <a:lnTo>
                    <a:pt x="10" y="654"/>
                  </a:lnTo>
                  <a:lnTo>
                    <a:pt x="14" y="646"/>
                  </a:lnTo>
                  <a:lnTo>
                    <a:pt x="26" y="629"/>
                  </a:lnTo>
                  <a:lnTo>
                    <a:pt x="28" y="623"/>
                  </a:lnTo>
                  <a:lnTo>
                    <a:pt x="28" y="621"/>
                  </a:lnTo>
                  <a:lnTo>
                    <a:pt x="28" y="623"/>
                  </a:lnTo>
                  <a:lnTo>
                    <a:pt x="30" y="623"/>
                  </a:lnTo>
                  <a:lnTo>
                    <a:pt x="34" y="621"/>
                  </a:lnTo>
                  <a:lnTo>
                    <a:pt x="40" y="617"/>
                  </a:lnTo>
                  <a:lnTo>
                    <a:pt x="42" y="613"/>
                  </a:lnTo>
                  <a:lnTo>
                    <a:pt x="42" y="609"/>
                  </a:lnTo>
                  <a:lnTo>
                    <a:pt x="44" y="601"/>
                  </a:lnTo>
                  <a:lnTo>
                    <a:pt x="46" y="591"/>
                  </a:lnTo>
                  <a:lnTo>
                    <a:pt x="49" y="585"/>
                  </a:lnTo>
                  <a:lnTo>
                    <a:pt x="55" y="577"/>
                  </a:lnTo>
                  <a:lnTo>
                    <a:pt x="57" y="571"/>
                  </a:lnTo>
                  <a:lnTo>
                    <a:pt x="61" y="569"/>
                  </a:lnTo>
                  <a:lnTo>
                    <a:pt x="63" y="557"/>
                  </a:lnTo>
                  <a:lnTo>
                    <a:pt x="63" y="552"/>
                  </a:lnTo>
                  <a:lnTo>
                    <a:pt x="61" y="548"/>
                  </a:lnTo>
                  <a:lnTo>
                    <a:pt x="59" y="546"/>
                  </a:lnTo>
                  <a:lnTo>
                    <a:pt x="57" y="540"/>
                  </a:lnTo>
                  <a:lnTo>
                    <a:pt x="53" y="538"/>
                  </a:lnTo>
                  <a:lnTo>
                    <a:pt x="48" y="536"/>
                  </a:lnTo>
                  <a:lnTo>
                    <a:pt x="46" y="530"/>
                  </a:lnTo>
                  <a:lnTo>
                    <a:pt x="46" y="526"/>
                  </a:lnTo>
                  <a:lnTo>
                    <a:pt x="46" y="516"/>
                  </a:lnTo>
                  <a:lnTo>
                    <a:pt x="48" y="506"/>
                  </a:lnTo>
                  <a:lnTo>
                    <a:pt x="49" y="496"/>
                  </a:lnTo>
                  <a:lnTo>
                    <a:pt x="49" y="488"/>
                  </a:lnTo>
                  <a:lnTo>
                    <a:pt x="51" y="480"/>
                  </a:lnTo>
                  <a:lnTo>
                    <a:pt x="53" y="473"/>
                  </a:lnTo>
                  <a:lnTo>
                    <a:pt x="55" y="465"/>
                  </a:lnTo>
                  <a:lnTo>
                    <a:pt x="61" y="461"/>
                  </a:lnTo>
                  <a:lnTo>
                    <a:pt x="63" y="457"/>
                  </a:lnTo>
                  <a:lnTo>
                    <a:pt x="65" y="453"/>
                  </a:lnTo>
                  <a:lnTo>
                    <a:pt x="65" y="449"/>
                  </a:lnTo>
                  <a:lnTo>
                    <a:pt x="65" y="443"/>
                  </a:lnTo>
                  <a:lnTo>
                    <a:pt x="63" y="431"/>
                  </a:lnTo>
                  <a:lnTo>
                    <a:pt x="61" y="423"/>
                  </a:lnTo>
                  <a:lnTo>
                    <a:pt x="57" y="413"/>
                  </a:lnTo>
                  <a:lnTo>
                    <a:pt x="55" y="405"/>
                  </a:lnTo>
                  <a:lnTo>
                    <a:pt x="49" y="397"/>
                  </a:lnTo>
                  <a:lnTo>
                    <a:pt x="48" y="395"/>
                  </a:lnTo>
                  <a:lnTo>
                    <a:pt x="46" y="395"/>
                  </a:lnTo>
                  <a:lnTo>
                    <a:pt x="44" y="395"/>
                  </a:lnTo>
                  <a:lnTo>
                    <a:pt x="42" y="393"/>
                  </a:lnTo>
                  <a:lnTo>
                    <a:pt x="36" y="388"/>
                  </a:lnTo>
                  <a:lnTo>
                    <a:pt x="34" y="378"/>
                  </a:lnTo>
                  <a:lnTo>
                    <a:pt x="30" y="368"/>
                  </a:lnTo>
                  <a:lnTo>
                    <a:pt x="28" y="362"/>
                  </a:lnTo>
                  <a:lnTo>
                    <a:pt x="32" y="354"/>
                  </a:lnTo>
                  <a:lnTo>
                    <a:pt x="40" y="346"/>
                  </a:lnTo>
                  <a:lnTo>
                    <a:pt x="46" y="338"/>
                  </a:lnTo>
                  <a:lnTo>
                    <a:pt x="49" y="328"/>
                  </a:lnTo>
                  <a:lnTo>
                    <a:pt x="49" y="314"/>
                  </a:lnTo>
                  <a:lnTo>
                    <a:pt x="49" y="303"/>
                  </a:lnTo>
                  <a:lnTo>
                    <a:pt x="51" y="295"/>
                  </a:lnTo>
                  <a:lnTo>
                    <a:pt x="51" y="285"/>
                  </a:lnTo>
                  <a:lnTo>
                    <a:pt x="53" y="279"/>
                  </a:lnTo>
                  <a:lnTo>
                    <a:pt x="55" y="271"/>
                  </a:lnTo>
                  <a:lnTo>
                    <a:pt x="61" y="263"/>
                  </a:lnTo>
                  <a:lnTo>
                    <a:pt x="67" y="255"/>
                  </a:lnTo>
                  <a:lnTo>
                    <a:pt x="73" y="243"/>
                  </a:lnTo>
                  <a:lnTo>
                    <a:pt x="75" y="235"/>
                  </a:lnTo>
                  <a:lnTo>
                    <a:pt x="79" y="229"/>
                  </a:lnTo>
                  <a:lnTo>
                    <a:pt x="81" y="224"/>
                  </a:lnTo>
                  <a:lnTo>
                    <a:pt x="81" y="222"/>
                  </a:lnTo>
                  <a:lnTo>
                    <a:pt x="83" y="222"/>
                  </a:lnTo>
                  <a:lnTo>
                    <a:pt x="85" y="220"/>
                  </a:lnTo>
                  <a:lnTo>
                    <a:pt x="91" y="214"/>
                  </a:lnTo>
                  <a:lnTo>
                    <a:pt x="95" y="210"/>
                  </a:lnTo>
                  <a:lnTo>
                    <a:pt x="97" y="204"/>
                  </a:lnTo>
                  <a:lnTo>
                    <a:pt x="103" y="190"/>
                  </a:lnTo>
                  <a:lnTo>
                    <a:pt x="107" y="174"/>
                  </a:lnTo>
                  <a:lnTo>
                    <a:pt x="109" y="168"/>
                  </a:lnTo>
                  <a:lnTo>
                    <a:pt x="109" y="162"/>
                  </a:lnTo>
                  <a:lnTo>
                    <a:pt x="115" y="162"/>
                  </a:lnTo>
                  <a:lnTo>
                    <a:pt x="119" y="160"/>
                  </a:lnTo>
                  <a:lnTo>
                    <a:pt x="127" y="160"/>
                  </a:lnTo>
                  <a:lnTo>
                    <a:pt x="133" y="156"/>
                  </a:lnTo>
                  <a:lnTo>
                    <a:pt x="139" y="154"/>
                  </a:lnTo>
                  <a:lnTo>
                    <a:pt x="142" y="150"/>
                  </a:lnTo>
                  <a:lnTo>
                    <a:pt x="146" y="146"/>
                  </a:lnTo>
                  <a:lnTo>
                    <a:pt x="152" y="143"/>
                  </a:lnTo>
                  <a:lnTo>
                    <a:pt x="160" y="135"/>
                  </a:lnTo>
                  <a:lnTo>
                    <a:pt x="166" y="129"/>
                  </a:lnTo>
                  <a:lnTo>
                    <a:pt x="172" y="127"/>
                  </a:lnTo>
                  <a:lnTo>
                    <a:pt x="176" y="125"/>
                  </a:lnTo>
                  <a:lnTo>
                    <a:pt x="184" y="123"/>
                  </a:lnTo>
                  <a:lnTo>
                    <a:pt x="198" y="117"/>
                  </a:lnTo>
                  <a:lnTo>
                    <a:pt x="204" y="113"/>
                  </a:lnTo>
                  <a:lnTo>
                    <a:pt x="210" y="111"/>
                  </a:lnTo>
                  <a:lnTo>
                    <a:pt x="222" y="103"/>
                  </a:lnTo>
                  <a:lnTo>
                    <a:pt x="230" y="97"/>
                  </a:lnTo>
                  <a:lnTo>
                    <a:pt x="239" y="85"/>
                  </a:lnTo>
                  <a:lnTo>
                    <a:pt x="249" y="79"/>
                  </a:lnTo>
                  <a:lnTo>
                    <a:pt x="255" y="69"/>
                  </a:lnTo>
                  <a:lnTo>
                    <a:pt x="261" y="60"/>
                  </a:lnTo>
                  <a:lnTo>
                    <a:pt x="265" y="48"/>
                  </a:lnTo>
                  <a:lnTo>
                    <a:pt x="273" y="38"/>
                  </a:lnTo>
                  <a:lnTo>
                    <a:pt x="277" y="34"/>
                  </a:lnTo>
                  <a:lnTo>
                    <a:pt x="281" y="32"/>
                  </a:lnTo>
                  <a:lnTo>
                    <a:pt x="289" y="30"/>
                  </a:lnTo>
                  <a:lnTo>
                    <a:pt x="295" y="28"/>
                  </a:lnTo>
                  <a:lnTo>
                    <a:pt x="307" y="26"/>
                  </a:lnTo>
                  <a:lnTo>
                    <a:pt x="313" y="26"/>
                  </a:lnTo>
                  <a:lnTo>
                    <a:pt x="317" y="24"/>
                  </a:lnTo>
                  <a:lnTo>
                    <a:pt x="332" y="16"/>
                  </a:lnTo>
                  <a:lnTo>
                    <a:pt x="352" y="10"/>
                  </a:lnTo>
                  <a:lnTo>
                    <a:pt x="368" y="6"/>
                  </a:lnTo>
                  <a:lnTo>
                    <a:pt x="388" y="4"/>
                  </a:lnTo>
                  <a:lnTo>
                    <a:pt x="396" y="2"/>
                  </a:lnTo>
                  <a:lnTo>
                    <a:pt x="402" y="0"/>
                  </a:lnTo>
                  <a:lnTo>
                    <a:pt x="408" y="0"/>
                  </a:lnTo>
                  <a:lnTo>
                    <a:pt x="416" y="0"/>
                  </a:lnTo>
                  <a:lnTo>
                    <a:pt x="419" y="6"/>
                  </a:lnTo>
                  <a:lnTo>
                    <a:pt x="423" y="12"/>
                  </a:lnTo>
                  <a:lnTo>
                    <a:pt x="427" y="16"/>
                  </a:lnTo>
                  <a:lnTo>
                    <a:pt x="431" y="22"/>
                  </a:lnTo>
                  <a:lnTo>
                    <a:pt x="429" y="36"/>
                  </a:lnTo>
                  <a:lnTo>
                    <a:pt x="427" y="48"/>
                  </a:lnTo>
                  <a:lnTo>
                    <a:pt x="423" y="60"/>
                  </a:lnTo>
                  <a:lnTo>
                    <a:pt x="419" y="65"/>
                  </a:lnTo>
                  <a:lnTo>
                    <a:pt x="416" y="69"/>
                  </a:lnTo>
                  <a:lnTo>
                    <a:pt x="416" y="79"/>
                  </a:lnTo>
                  <a:lnTo>
                    <a:pt x="416" y="91"/>
                  </a:lnTo>
                  <a:lnTo>
                    <a:pt x="419" y="99"/>
                  </a:lnTo>
                  <a:lnTo>
                    <a:pt x="425" y="109"/>
                  </a:lnTo>
                  <a:lnTo>
                    <a:pt x="429" y="121"/>
                  </a:lnTo>
                  <a:lnTo>
                    <a:pt x="437" y="129"/>
                  </a:lnTo>
                  <a:lnTo>
                    <a:pt x="445" y="137"/>
                  </a:lnTo>
                  <a:lnTo>
                    <a:pt x="455" y="144"/>
                  </a:lnTo>
                  <a:lnTo>
                    <a:pt x="457" y="150"/>
                  </a:lnTo>
                  <a:lnTo>
                    <a:pt x="459" y="156"/>
                  </a:lnTo>
                  <a:lnTo>
                    <a:pt x="463" y="160"/>
                  </a:lnTo>
                  <a:lnTo>
                    <a:pt x="465" y="164"/>
                  </a:lnTo>
                  <a:lnTo>
                    <a:pt x="469" y="166"/>
                  </a:lnTo>
                  <a:lnTo>
                    <a:pt x="473" y="164"/>
                  </a:lnTo>
                  <a:lnTo>
                    <a:pt x="477" y="162"/>
                  </a:lnTo>
                  <a:lnTo>
                    <a:pt x="481" y="160"/>
                  </a:lnTo>
                  <a:lnTo>
                    <a:pt x="489" y="156"/>
                  </a:lnTo>
                  <a:lnTo>
                    <a:pt x="493" y="156"/>
                  </a:lnTo>
                  <a:lnTo>
                    <a:pt x="497" y="158"/>
                  </a:lnTo>
                  <a:lnTo>
                    <a:pt x="503" y="162"/>
                  </a:lnTo>
                  <a:lnTo>
                    <a:pt x="509" y="166"/>
                  </a:lnTo>
                  <a:lnTo>
                    <a:pt x="518" y="166"/>
                  </a:lnTo>
                  <a:lnTo>
                    <a:pt x="530" y="166"/>
                  </a:lnTo>
                  <a:lnTo>
                    <a:pt x="546" y="170"/>
                  </a:lnTo>
                  <a:lnTo>
                    <a:pt x="550" y="180"/>
                  </a:lnTo>
                  <a:lnTo>
                    <a:pt x="550" y="190"/>
                  </a:lnTo>
                  <a:lnTo>
                    <a:pt x="546" y="198"/>
                  </a:lnTo>
                  <a:lnTo>
                    <a:pt x="542" y="200"/>
                  </a:lnTo>
                  <a:lnTo>
                    <a:pt x="538" y="204"/>
                  </a:lnTo>
                  <a:lnTo>
                    <a:pt x="534" y="214"/>
                  </a:lnTo>
                  <a:lnTo>
                    <a:pt x="530" y="227"/>
                  </a:lnTo>
                  <a:lnTo>
                    <a:pt x="528" y="245"/>
                  </a:lnTo>
                  <a:lnTo>
                    <a:pt x="524" y="261"/>
                  </a:lnTo>
                  <a:lnTo>
                    <a:pt x="520" y="275"/>
                  </a:lnTo>
                  <a:lnTo>
                    <a:pt x="516" y="291"/>
                  </a:lnTo>
                  <a:lnTo>
                    <a:pt x="509" y="301"/>
                  </a:lnTo>
                  <a:lnTo>
                    <a:pt x="499" y="307"/>
                  </a:lnTo>
                  <a:lnTo>
                    <a:pt x="495" y="310"/>
                  </a:lnTo>
                  <a:lnTo>
                    <a:pt x="491" y="314"/>
                  </a:lnTo>
                  <a:lnTo>
                    <a:pt x="489" y="320"/>
                  </a:lnTo>
                  <a:lnTo>
                    <a:pt x="489" y="322"/>
                  </a:lnTo>
                  <a:lnTo>
                    <a:pt x="489" y="330"/>
                  </a:lnTo>
                  <a:lnTo>
                    <a:pt x="491" y="338"/>
                  </a:lnTo>
                  <a:lnTo>
                    <a:pt x="497" y="346"/>
                  </a:lnTo>
                  <a:lnTo>
                    <a:pt x="503" y="352"/>
                  </a:lnTo>
                  <a:lnTo>
                    <a:pt x="509" y="360"/>
                  </a:lnTo>
                  <a:lnTo>
                    <a:pt x="514" y="366"/>
                  </a:lnTo>
                  <a:lnTo>
                    <a:pt x="518" y="376"/>
                  </a:lnTo>
                  <a:lnTo>
                    <a:pt x="522" y="384"/>
                  </a:lnTo>
                  <a:lnTo>
                    <a:pt x="528" y="392"/>
                  </a:lnTo>
                  <a:lnTo>
                    <a:pt x="538" y="397"/>
                  </a:lnTo>
                  <a:lnTo>
                    <a:pt x="546" y="411"/>
                  </a:lnTo>
                  <a:lnTo>
                    <a:pt x="550" y="417"/>
                  </a:lnTo>
                  <a:lnTo>
                    <a:pt x="556" y="423"/>
                  </a:lnTo>
                  <a:lnTo>
                    <a:pt x="558" y="429"/>
                  </a:lnTo>
                  <a:lnTo>
                    <a:pt x="560" y="439"/>
                  </a:lnTo>
                  <a:lnTo>
                    <a:pt x="562" y="445"/>
                  </a:lnTo>
                  <a:lnTo>
                    <a:pt x="564" y="453"/>
                  </a:lnTo>
                  <a:lnTo>
                    <a:pt x="566" y="459"/>
                  </a:lnTo>
                  <a:lnTo>
                    <a:pt x="564" y="465"/>
                  </a:lnTo>
                  <a:lnTo>
                    <a:pt x="558" y="471"/>
                  </a:lnTo>
                  <a:lnTo>
                    <a:pt x="556" y="474"/>
                  </a:lnTo>
                  <a:lnTo>
                    <a:pt x="552" y="476"/>
                  </a:lnTo>
                  <a:lnTo>
                    <a:pt x="550" y="482"/>
                  </a:lnTo>
                  <a:lnTo>
                    <a:pt x="548" y="490"/>
                  </a:lnTo>
                  <a:lnTo>
                    <a:pt x="548" y="494"/>
                  </a:lnTo>
                  <a:lnTo>
                    <a:pt x="550" y="502"/>
                  </a:lnTo>
                  <a:lnTo>
                    <a:pt x="552" y="514"/>
                  </a:lnTo>
                  <a:lnTo>
                    <a:pt x="552" y="528"/>
                  </a:lnTo>
                  <a:lnTo>
                    <a:pt x="552" y="556"/>
                  </a:lnTo>
                  <a:lnTo>
                    <a:pt x="554" y="567"/>
                  </a:lnTo>
                  <a:lnTo>
                    <a:pt x="556" y="579"/>
                  </a:lnTo>
                  <a:lnTo>
                    <a:pt x="560" y="591"/>
                  </a:lnTo>
                  <a:lnTo>
                    <a:pt x="566" y="603"/>
                  </a:lnTo>
                  <a:lnTo>
                    <a:pt x="568" y="617"/>
                  </a:lnTo>
                  <a:lnTo>
                    <a:pt x="568" y="635"/>
                  </a:lnTo>
                  <a:lnTo>
                    <a:pt x="566" y="648"/>
                  </a:lnTo>
                  <a:lnTo>
                    <a:pt x="562" y="654"/>
                  </a:lnTo>
                  <a:lnTo>
                    <a:pt x="558" y="660"/>
                  </a:lnTo>
                  <a:lnTo>
                    <a:pt x="552" y="672"/>
                  </a:lnTo>
                  <a:lnTo>
                    <a:pt x="544" y="684"/>
                  </a:lnTo>
                  <a:lnTo>
                    <a:pt x="530" y="694"/>
                  </a:lnTo>
                  <a:lnTo>
                    <a:pt x="518" y="700"/>
                  </a:lnTo>
                  <a:lnTo>
                    <a:pt x="505" y="706"/>
                  </a:lnTo>
                  <a:lnTo>
                    <a:pt x="491" y="712"/>
                  </a:lnTo>
                  <a:lnTo>
                    <a:pt x="475" y="718"/>
                  </a:lnTo>
                  <a:lnTo>
                    <a:pt x="463" y="723"/>
                  </a:lnTo>
                  <a:lnTo>
                    <a:pt x="459" y="729"/>
                  </a:lnTo>
                  <a:lnTo>
                    <a:pt x="457" y="737"/>
                  </a:lnTo>
                  <a:lnTo>
                    <a:pt x="455" y="745"/>
                  </a:lnTo>
                  <a:lnTo>
                    <a:pt x="449" y="749"/>
                  </a:lnTo>
                  <a:lnTo>
                    <a:pt x="439" y="783"/>
                  </a:lnTo>
                  <a:lnTo>
                    <a:pt x="427" y="816"/>
                  </a:lnTo>
                  <a:lnTo>
                    <a:pt x="417" y="852"/>
                  </a:lnTo>
                  <a:lnTo>
                    <a:pt x="412" y="868"/>
                  </a:lnTo>
                  <a:lnTo>
                    <a:pt x="406" y="886"/>
                  </a:lnTo>
                  <a:lnTo>
                    <a:pt x="404" y="895"/>
                  </a:lnTo>
                  <a:lnTo>
                    <a:pt x="402" y="903"/>
                  </a:lnTo>
                  <a:lnTo>
                    <a:pt x="398" y="915"/>
                  </a:lnTo>
                  <a:lnTo>
                    <a:pt x="392" y="92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>
              <a:off x="3167063" y="3078277"/>
              <a:ext cx="619125" cy="284163"/>
            </a:xfrm>
            <a:custGeom>
              <a:avLst/>
              <a:gdLst>
                <a:gd name="T0" fmla="*/ 3927 w 946"/>
                <a:gd name="T1" fmla="*/ 223218 h 387"/>
                <a:gd name="T2" fmla="*/ 26833 w 946"/>
                <a:gd name="T3" fmla="*/ 185770 h 387"/>
                <a:gd name="T4" fmla="*/ 51703 w 946"/>
                <a:gd name="T5" fmla="*/ 175490 h 387"/>
                <a:gd name="T6" fmla="*/ 68719 w 946"/>
                <a:gd name="T7" fmla="*/ 165210 h 387"/>
                <a:gd name="T8" fmla="*/ 77881 w 946"/>
                <a:gd name="T9" fmla="*/ 154931 h 387"/>
                <a:gd name="T10" fmla="*/ 98170 w 946"/>
                <a:gd name="T11" fmla="*/ 139511 h 387"/>
                <a:gd name="T12" fmla="*/ 119113 w 946"/>
                <a:gd name="T13" fmla="*/ 117483 h 387"/>
                <a:gd name="T14" fmla="*/ 145291 w 946"/>
                <a:gd name="T15" fmla="*/ 104266 h 387"/>
                <a:gd name="T16" fmla="*/ 155108 w 946"/>
                <a:gd name="T17" fmla="*/ 95455 h 387"/>
                <a:gd name="T18" fmla="*/ 168198 w 946"/>
                <a:gd name="T19" fmla="*/ 89581 h 387"/>
                <a:gd name="T20" fmla="*/ 168198 w 946"/>
                <a:gd name="T21" fmla="*/ 71224 h 387"/>
                <a:gd name="T22" fmla="*/ 172125 w 946"/>
                <a:gd name="T23" fmla="*/ 60944 h 387"/>
                <a:gd name="T24" fmla="*/ 176051 w 946"/>
                <a:gd name="T25" fmla="*/ 28636 h 387"/>
                <a:gd name="T26" fmla="*/ 177360 w 946"/>
                <a:gd name="T27" fmla="*/ 19825 h 387"/>
                <a:gd name="T28" fmla="*/ 189141 w 946"/>
                <a:gd name="T29" fmla="*/ 0 h 387"/>
                <a:gd name="T30" fmla="*/ 210738 w 946"/>
                <a:gd name="T31" fmla="*/ 5874 h 387"/>
                <a:gd name="T32" fmla="*/ 227754 w 946"/>
                <a:gd name="T33" fmla="*/ 22762 h 387"/>
                <a:gd name="T34" fmla="*/ 239535 w 946"/>
                <a:gd name="T35" fmla="*/ 34511 h 387"/>
                <a:gd name="T36" fmla="*/ 251315 w 946"/>
                <a:gd name="T37" fmla="*/ 31574 h 387"/>
                <a:gd name="T38" fmla="*/ 265713 w 946"/>
                <a:gd name="T39" fmla="*/ 27168 h 387"/>
                <a:gd name="T40" fmla="*/ 292546 w 946"/>
                <a:gd name="T41" fmla="*/ 41853 h 387"/>
                <a:gd name="T42" fmla="*/ 321343 w 946"/>
                <a:gd name="T43" fmla="*/ 62413 h 387"/>
                <a:gd name="T44" fmla="*/ 336396 w 946"/>
                <a:gd name="T45" fmla="*/ 60944 h 387"/>
                <a:gd name="T46" fmla="*/ 363883 w 946"/>
                <a:gd name="T47" fmla="*/ 56539 h 387"/>
                <a:gd name="T48" fmla="*/ 380899 w 946"/>
                <a:gd name="T49" fmla="*/ 69756 h 387"/>
                <a:gd name="T50" fmla="*/ 394643 w 946"/>
                <a:gd name="T51" fmla="*/ 74161 h 387"/>
                <a:gd name="T52" fmla="*/ 414277 w 946"/>
                <a:gd name="T53" fmla="*/ 71224 h 387"/>
                <a:gd name="T54" fmla="*/ 419513 w 946"/>
                <a:gd name="T55" fmla="*/ 62413 h 387"/>
                <a:gd name="T56" fmla="*/ 431293 w 946"/>
                <a:gd name="T57" fmla="*/ 52133 h 387"/>
                <a:gd name="T58" fmla="*/ 447655 w 946"/>
                <a:gd name="T59" fmla="*/ 41853 h 387"/>
                <a:gd name="T60" fmla="*/ 477760 w 946"/>
                <a:gd name="T61" fmla="*/ 40385 h 387"/>
                <a:gd name="T62" fmla="*/ 505248 w 946"/>
                <a:gd name="T63" fmla="*/ 43322 h 387"/>
                <a:gd name="T64" fmla="*/ 563495 w 946"/>
                <a:gd name="T65" fmla="*/ 37448 h 387"/>
                <a:gd name="T66" fmla="*/ 582475 w 946"/>
                <a:gd name="T67" fmla="*/ 50665 h 387"/>
                <a:gd name="T68" fmla="*/ 587711 w 946"/>
                <a:gd name="T69" fmla="*/ 56539 h 387"/>
                <a:gd name="T70" fmla="*/ 595564 w 946"/>
                <a:gd name="T71" fmla="*/ 68287 h 387"/>
                <a:gd name="T72" fmla="*/ 607345 w 946"/>
                <a:gd name="T73" fmla="*/ 80035 h 387"/>
                <a:gd name="T74" fmla="*/ 619125 w 946"/>
                <a:gd name="T75" fmla="*/ 101329 h 387"/>
                <a:gd name="T76" fmla="*/ 595564 w 946"/>
                <a:gd name="T77" fmla="*/ 105735 h 387"/>
                <a:gd name="T78" fmla="*/ 536008 w 946"/>
                <a:gd name="T79" fmla="*/ 98392 h 387"/>
                <a:gd name="T80" fmla="*/ 482996 w 946"/>
                <a:gd name="T81" fmla="*/ 95455 h 387"/>
                <a:gd name="T82" fmla="*/ 447655 w 946"/>
                <a:gd name="T83" fmla="*/ 114546 h 387"/>
                <a:gd name="T84" fmla="*/ 433911 w 946"/>
                <a:gd name="T85" fmla="*/ 136574 h 387"/>
                <a:gd name="T86" fmla="*/ 428675 w 946"/>
                <a:gd name="T87" fmla="*/ 146119 h 387"/>
                <a:gd name="T88" fmla="*/ 414277 w 946"/>
                <a:gd name="T89" fmla="*/ 160805 h 387"/>
                <a:gd name="T90" fmla="*/ 398570 w 946"/>
                <a:gd name="T91" fmla="*/ 174022 h 387"/>
                <a:gd name="T92" fmla="*/ 370428 w 946"/>
                <a:gd name="T93" fmla="*/ 181364 h 387"/>
                <a:gd name="T94" fmla="*/ 356030 w 946"/>
                <a:gd name="T95" fmla="*/ 185770 h 387"/>
                <a:gd name="T96" fmla="*/ 329851 w 946"/>
                <a:gd name="T97" fmla="*/ 196050 h 387"/>
                <a:gd name="T98" fmla="*/ 305636 w 946"/>
                <a:gd name="T99" fmla="*/ 210001 h 387"/>
                <a:gd name="T100" fmla="*/ 278148 w 946"/>
                <a:gd name="T101" fmla="*/ 221749 h 387"/>
                <a:gd name="T102" fmla="*/ 260478 w 946"/>
                <a:gd name="T103" fmla="*/ 234966 h 387"/>
                <a:gd name="T104" fmla="*/ 223827 w 946"/>
                <a:gd name="T105" fmla="*/ 236435 h 387"/>
                <a:gd name="T106" fmla="*/ 203539 w 946"/>
                <a:gd name="T107" fmla="*/ 245246 h 387"/>
                <a:gd name="T108" fmla="*/ 178669 w 946"/>
                <a:gd name="T109" fmla="*/ 251120 h 387"/>
                <a:gd name="T110" fmla="*/ 151182 w 946"/>
                <a:gd name="T111" fmla="*/ 246714 h 387"/>
                <a:gd name="T112" fmla="*/ 123040 w 946"/>
                <a:gd name="T113" fmla="*/ 240840 h 387"/>
                <a:gd name="T114" fmla="*/ 89007 w 946"/>
                <a:gd name="T115" fmla="*/ 246714 h 387"/>
                <a:gd name="T116" fmla="*/ 72646 w 946"/>
                <a:gd name="T117" fmla="*/ 254057 h 387"/>
                <a:gd name="T118" fmla="*/ 53012 w 946"/>
                <a:gd name="T119" fmla="*/ 263602 h 387"/>
                <a:gd name="T120" fmla="*/ 23561 w 946"/>
                <a:gd name="T121" fmla="*/ 276819 h 387"/>
                <a:gd name="T122" fmla="*/ 6545 w 946"/>
                <a:gd name="T123" fmla="*/ 284162 h 38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46"/>
                <a:gd name="T187" fmla="*/ 0 h 387"/>
                <a:gd name="T188" fmla="*/ 946 w 946"/>
                <a:gd name="T189" fmla="*/ 387 h 38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46" h="387">
                  <a:moveTo>
                    <a:pt x="0" y="387"/>
                  </a:moveTo>
                  <a:lnTo>
                    <a:pt x="0" y="352"/>
                  </a:lnTo>
                  <a:lnTo>
                    <a:pt x="0" y="336"/>
                  </a:lnTo>
                  <a:lnTo>
                    <a:pt x="2" y="322"/>
                  </a:lnTo>
                  <a:lnTo>
                    <a:pt x="6" y="304"/>
                  </a:lnTo>
                  <a:lnTo>
                    <a:pt x="12" y="290"/>
                  </a:lnTo>
                  <a:lnTo>
                    <a:pt x="20" y="278"/>
                  </a:lnTo>
                  <a:lnTo>
                    <a:pt x="34" y="267"/>
                  </a:lnTo>
                  <a:lnTo>
                    <a:pt x="38" y="259"/>
                  </a:lnTo>
                  <a:lnTo>
                    <a:pt x="41" y="253"/>
                  </a:lnTo>
                  <a:lnTo>
                    <a:pt x="49" y="249"/>
                  </a:lnTo>
                  <a:lnTo>
                    <a:pt x="57" y="245"/>
                  </a:lnTo>
                  <a:lnTo>
                    <a:pt x="63" y="243"/>
                  </a:lnTo>
                  <a:lnTo>
                    <a:pt x="71" y="241"/>
                  </a:lnTo>
                  <a:lnTo>
                    <a:pt x="79" y="239"/>
                  </a:lnTo>
                  <a:lnTo>
                    <a:pt x="87" y="239"/>
                  </a:lnTo>
                  <a:lnTo>
                    <a:pt x="91" y="235"/>
                  </a:lnTo>
                  <a:lnTo>
                    <a:pt x="99" y="231"/>
                  </a:lnTo>
                  <a:lnTo>
                    <a:pt x="103" y="227"/>
                  </a:lnTo>
                  <a:lnTo>
                    <a:pt x="105" y="225"/>
                  </a:lnTo>
                  <a:lnTo>
                    <a:pt x="109" y="219"/>
                  </a:lnTo>
                  <a:lnTo>
                    <a:pt x="111" y="217"/>
                  </a:lnTo>
                  <a:lnTo>
                    <a:pt x="113" y="213"/>
                  </a:lnTo>
                  <a:lnTo>
                    <a:pt x="117" y="213"/>
                  </a:lnTo>
                  <a:lnTo>
                    <a:pt x="119" y="211"/>
                  </a:lnTo>
                  <a:lnTo>
                    <a:pt x="125" y="209"/>
                  </a:lnTo>
                  <a:lnTo>
                    <a:pt x="129" y="205"/>
                  </a:lnTo>
                  <a:lnTo>
                    <a:pt x="132" y="203"/>
                  </a:lnTo>
                  <a:lnTo>
                    <a:pt x="144" y="197"/>
                  </a:lnTo>
                  <a:lnTo>
                    <a:pt x="150" y="190"/>
                  </a:lnTo>
                  <a:lnTo>
                    <a:pt x="156" y="180"/>
                  </a:lnTo>
                  <a:lnTo>
                    <a:pt x="164" y="174"/>
                  </a:lnTo>
                  <a:lnTo>
                    <a:pt x="174" y="168"/>
                  </a:lnTo>
                  <a:lnTo>
                    <a:pt x="176" y="162"/>
                  </a:lnTo>
                  <a:lnTo>
                    <a:pt x="182" y="160"/>
                  </a:lnTo>
                  <a:lnTo>
                    <a:pt x="196" y="156"/>
                  </a:lnTo>
                  <a:lnTo>
                    <a:pt x="208" y="154"/>
                  </a:lnTo>
                  <a:lnTo>
                    <a:pt x="218" y="152"/>
                  </a:lnTo>
                  <a:lnTo>
                    <a:pt x="220" y="146"/>
                  </a:lnTo>
                  <a:lnTo>
                    <a:pt x="222" y="142"/>
                  </a:lnTo>
                  <a:lnTo>
                    <a:pt x="224" y="138"/>
                  </a:lnTo>
                  <a:lnTo>
                    <a:pt x="225" y="136"/>
                  </a:lnTo>
                  <a:lnTo>
                    <a:pt x="229" y="132"/>
                  </a:lnTo>
                  <a:lnTo>
                    <a:pt x="231" y="132"/>
                  </a:lnTo>
                  <a:lnTo>
                    <a:pt x="237" y="130"/>
                  </a:lnTo>
                  <a:lnTo>
                    <a:pt x="243" y="130"/>
                  </a:lnTo>
                  <a:lnTo>
                    <a:pt x="249" y="128"/>
                  </a:lnTo>
                  <a:lnTo>
                    <a:pt x="251" y="128"/>
                  </a:lnTo>
                  <a:lnTo>
                    <a:pt x="257" y="124"/>
                  </a:lnTo>
                  <a:lnTo>
                    <a:pt x="257" y="122"/>
                  </a:lnTo>
                  <a:lnTo>
                    <a:pt x="257" y="118"/>
                  </a:lnTo>
                  <a:lnTo>
                    <a:pt x="257" y="112"/>
                  </a:lnTo>
                  <a:lnTo>
                    <a:pt x="255" y="109"/>
                  </a:lnTo>
                  <a:lnTo>
                    <a:pt x="257" y="103"/>
                  </a:lnTo>
                  <a:lnTo>
                    <a:pt x="257" y="97"/>
                  </a:lnTo>
                  <a:lnTo>
                    <a:pt x="257" y="93"/>
                  </a:lnTo>
                  <a:lnTo>
                    <a:pt x="257" y="91"/>
                  </a:lnTo>
                  <a:lnTo>
                    <a:pt x="259" y="89"/>
                  </a:lnTo>
                  <a:lnTo>
                    <a:pt x="261" y="85"/>
                  </a:lnTo>
                  <a:lnTo>
                    <a:pt x="263" y="83"/>
                  </a:lnTo>
                  <a:lnTo>
                    <a:pt x="265" y="77"/>
                  </a:lnTo>
                  <a:lnTo>
                    <a:pt x="267" y="59"/>
                  </a:lnTo>
                  <a:lnTo>
                    <a:pt x="271" y="45"/>
                  </a:lnTo>
                  <a:lnTo>
                    <a:pt x="271" y="41"/>
                  </a:lnTo>
                  <a:lnTo>
                    <a:pt x="269" y="39"/>
                  </a:lnTo>
                  <a:lnTo>
                    <a:pt x="269" y="37"/>
                  </a:lnTo>
                  <a:lnTo>
                    <a:pt x="269" y="35"/>
                  </a:lnTo>
                  <a:lnTo>
                    <a:pt x="269" y="33"/>
                  </a:lnTo>
                  <a:lnTo>
                    <a:pt x="269" y="31"/>
                  </a:lnTo>
                  <a:lnTo>
                    <a:pt x="271" y="27"/>
                  </a:lnTo>
                  <a:lnTo>
                    <a:pt x="273" y="24"/>
                  </a:lnTo>
                  <a:lnTo>
                    <a:pt x="277" y="14"/>
                  </a:lnTo>
                  <a:lnTo>
                    <a:pt x="283" y="6"/>
                  </a:lnTo>
                  <a:lnTo>
                    <a:pt x="285" y="2"/>
                  </a:lnTo>
                  <a:lnTo>
                    <a:pt x="289" y="0"/>
                  </a:lnTo>
                  <a:lnTo>
                    <a:pt x="299" y="2"/>
                  </a:lnTo>
                  <a:lnTo>
                    <a:pt x="305" y="4"/>
                  </a:lnTo>
                  <a:lnTo>
                    <a:pt x="313" y="4"/>
                  </a:lnTo>
                  <a:lnTo>
                    <a:pt x="320" y="6"/>
                  </a:lnTo>
                  <a:lnTo>
                    <a:pt x="322" y="8"/>
                  </a:lnTo>
                  <a:lnTo>
                    <a:pt x="326" y="12"/>
                  </a:lnTo>
                  <a:lnTo>
                    <a:pt x="330" y="16"/>
                  </a:lnTo>
                  <a:lnTo>
                    <a:pt x="336" y="24"/>
                  </a:lnTo>
                  <a:lnTo>
                    <a:pt x="344" y="27"/>
                  </a:lnTo>
                  <a:lnTo>
                    <a:pt x="348" y="31"/>
                  </a:lnTo>
                  <a:lnTo>
                    <a:pt x="354" y="35"/>
                  </a:lnTo>
                  <a:lnTo>
                    <a:pt x="358" y="37"/>
                  </a:lnTo>
                  <a:lnTo>
                    <a:pt x="360" y="41"/>
                  </a:lnTo>
                  <a:lnTo>
                    <a:pt x="362" y="45"/>
                  </a:lnTo>
                  <a:lnTo>
                    <a:pt x="366" y="47"/>
                  </a:lnTo>
                  <a:lnTo>
                    <a:pt x="368" y="47"/>
                  </a:lnTo>
                  <a:lnTo>
                    <a:pt x="372" y="45"/>
                  </a:lnTo>
                  <a:lnTo>
                    <a:pt x="376" y="45"/>
                  </a:lnTo>
                  <a:lnTo>
                    <a:pt x="380" y="45"/>
                  </a:lnTo>
                  <a:lnTo>
                    <a:pt x="384" y="43"/>
                  </a:lnTo>
                  <a:lnTo>
                    <a:pt x="388" y="41"/>
                  </a:lnTo>
                  <a:lnTo>
                    <a:pt x="392" y="39"/>
                  </a:lnTo>
                  <a:lnTo>
                    <a:pt x="396" y="37"/>
                  </a:lnTo>
                  <a:lnTo>
                    <a:pt x="400" y="37"/>
                  </a:lnTo>
                  <a:lnTo>
                    <a:pt x="406" y="37"/>
                  </a:lnTo>
                  <a:lnTo>
                    <a:pt x="409" y="41"/>
                  </a:lnTo>
                  <a:lnTo>
                    <a:pt x="413" y="45"/>
                  </a:lnTo>
                  <a:lnTo>
                    <a:pt x="423" y="51"/>
                  </a:lnTo>
                  <a:lnTo>
                    <a:pt x="435" y="53"/>
                  </a:lnTo>
                  <a:lnTo>
                    <a:pt x="447" y="57"/>
                  </a:lnTo>
                  <a:lnTo>
                    <a:pt x="457" y="63"/>
                  </a:lnTo>
                  <a:lnTo>
                    <a:pt x="463" y="71"/>
                  </a:lnTo>
                  <a:lnTo>
                    <a:pt x="473" y="77"/>
                  </a:lnTo>
                  <a:lnTo>
                    <a:pt x="483" y="81"/>
                  </a:lnTo>
                  <a:lnTo>
                    <a:pt x="491" y="85"/>
                  </a:lnTo>
                  <a:lnTo>
                    <a:pt x="495" y="89"/>
                  </a:lnTo>
                  <a:lnTo>
                    <a:pt x="499" y="89"/>
                  </a:lnTo>
                  <a:lnTo>
                    <a:pt x="502" y="89"/>
                  </a:lnTo>
                  <a:lnTo>
                    <a:pt x="506" y="87"/>
                  </a:lnTo>
                  <a:lnTo>
                    <a:pt x="514" y="83"/>
                  </a:lnTo>
                  <a:lnTo>
                    <a:pt x="520" y="79"/>
                  </a:lnTo>
                  <a:lnTo>
                    <a:pt x="528" y="75"/>
                  </a:lnTo>
                  <a:lnTo>
                    <a:pt x="534" y="69"/>
                  </a:lnTo>
                  <a:lnTo>
                    <a:pt x="546" y="73"/>
                  </a:lnTo>
                  <a:lnTo>
                    <a:pt x="556" y="77"/>
                  </a:lnTo>
                  <a:lnTo>
                    <a:pt x="566" y="81"/>
                  </a:lnTo>
                  <a:lnTo>
                    <a:pt x="576" y="85"/>
                  </a:lnTo>
                  <a:lnTo>
                    <a:pt x="578" y="89"/>
                  </a:lnTo>
                  <a:lnTo>
                    <a:pt x="580" y="93"/>
                  </a:lnTo>
                  <a:lnTo>
                    <a:pt x="582" y="95"/>
                  </a:lnTo>
                  <a:lnTo>
                    <a:pt x="584" y="97"/>
                  </a:lnTo>
                  <a:lnTo>
                    <a:pt x="590" y="97"/>
                  </a:lnTo>
                  <a:lnTo>
                    <a:pt x="593" y="97"/>
                  </a:lnTo>
                  <a:lnTo>
                    <a:pt x="599" y="99"/>
                  </a:lnTo>
                  <a:lnTo>
                    <a:pt x="603" y="101"/>
                  </a:lnTo>
                  <a:lnTo>
                    <a:pt x="609" y="101"/>
                  </a:lnTo>
                  <a:lnTo>
                    <a:pt x="615" y="103"/>
                  </a:lnTo>
                  <a:lnTo>
                    <a:pt x="623" y="101"/>
                  </a:lnTo>
                  <a:lnTo>
                    <a:pt x="627" y="99"/>
                  </a:lnTo>
                  <a:lnTo>
                    <a:pt x="633" y="97"/>
                  </a:lnTo>
                  <a:lnTo>
                    <a:pt x="639" y="91"/>
                  </a:lnTo>
                  <a:lnTo>
                    <a:pt x="641" y="89"/>
                  </a:lnTo>
                  <a:lnTo>
                    <a:pt x="641" y="87"/>
                  </a:lnTo>
                  <a:lnTo>
                    <a:pt x="641" y="83"/>
                  </a:lnTo>
                  <a:lnTo>
                    <a:pt x="641" y="85"/>
                  </a:lnTo>
                  <a:lnTo>
                    <a:pt x="643" y="85"/>
                  </a:lnTo>
                  <a:lnTo>
                    <a:pt x="647" y="83"/>
                  </a:lnTo>
                  <a:lnTo>
                    <a:pt x="649" y="81"/>
                  </a:lnTo>
                  <a:lnTo>
                    <a:pt x="655" y="75"/>
                  </a:lnTo>
                  <a:lnTo>
                    <a:pt x="659" y="71"/>
                  </a:lnTo>
                  <a:lnTo>
                    <a:pt x="665" y="65"/>
                  </a:lnTo>
                  <a:lnTo>
                    <a:pt x="669" y="61"/>
                  </a:lnTo>
                  <a:lnTo>
                    <a:pt x="673" y="59"/>
                  </a:lnTo>
                  <a:lnTo>
                    <a:pt x="677" y="59"/>
                  </a:lnTo>
                  <a:lnTo>
                    <a:pt x="684" y="57"/>
                  </a:lnTo>
                  <a:lnTo>
                    <a:pt x="696" y="55"/>
                  </a:lnTo>
                  <a:lnTo>
                    <a:pt x="708" y="55"/>
                  </a:lnTo>
                  <a:lnTo>
                    <a:pt x="716" y="55"/>
                  </a:lnTo>
                  <a:lnTo>
                    <a:pt x="722" y="55"/>
                  </a:lnTo>
                  <a:lnTo>
                    <a:pt x="730" y="55"/>
                  </a:lnTo>
                  <a:lnTo>
                    <a:pt x="738" y="57"/>
                  </a:lnTo>
                  <a:lnTo>
                    <a:pt x="744" y="61"/>
                  </a:lnTo>
                  <a:lnTo>
                    <a:pt x="748" y="65"/>
                  </a:lnTo>
                  <a:lnTo>
                    <a:pt x="758" y="61"/>
                  </a:lnTo>
                  <a:lnTo>
                    <a:pt x="772" y="59"/>
                  </a:lnTo>
                  <a:lnTo>
                    <a:pt x="789" y="57"/>
                  </a:lnTo>
                  <a:lnTo>
                    <a:pt x="809" y="55"/>
                  </a:lnTo>
                  <a:lnTo>
                    <a:pt x="827" y="53"/>
                  </a:lnTo>
                  <a:lnTo>
                    <a:pt x="847" y="51"/>
                  </a:lnTo>
                  <a:lnTo>
                    <a:pt x="861" y="51"/>
                  </a:lnTo>
                  <a:lnTo>
                    <a:pt x="872" y="51"/>
                  </a:lnTo>
                  <a:lnTo>
                    <a:pt x="876" y="55"/>
                  </a:lnTo>
                  <a:lnTo>
                    <a:pt x="878" y="59"/>
                  </a:lnTo>
                  <a:lnTo>
                    <a:pt x="882" y="63"/>
                  </a:lnTo>
                  <a:lnTo>
                    <a:pt x="890" y="69"/>
                  </a:lnTo>
                  <a:lnTo>
                    <a:pt x="892" y="71"/>
                  </a:lnTo>
                  <a:lnTo>
                    <a:pt x="894" y="71"/>
                  </a:lnTo>
                  <a:lnTo>
                    <a:pt x="894" y="73"/>
                  </a:lnTo>
                  <a:lnTo>
                    <a:pt x="896" y="75"/>
                  </a:lnTo>
                  <a:lnTo>
                    <a:pt x="898" y="77"/>
                  </a:lnTo>
                  <a:lnTo>
                    <a:pt x="904" y="83"/>
                  </a:lnTo>
                  <a:lnTo>
                    <a:pt x="908" y="85"/>
                  </a:lnTo>
                  <a:lnTo>
                    <a:pt x="908" y="87"/>
                  </a:lnTo>
                  <a:lnTo>
                    <a:pt x="910" y="89"/>
                  </a:lnTo>
                  <a:lnTo>
                    <a:pt x="910" y="93"/>
                  </a:lnTo>
                  <a:lnTo>
                    <a:pt x="912" y="95"/>
                  </a:lnTo>
                  <a:lnTo>
                    <a:pt x="914" y="99"/>
                  </a:lnTo>
                  <a:lnTo>
                    <a:pt x="916" y="101"/>
                  </a:lnTo>
                  <a:lnTo>
                    <a:pt x="922" y="103"/>
                  </a:lnTo>
                  <a:lnTo>
                    <a:pt x="928" y="109"/>
                  </a:lnTo>
                  <a:lnTo>
                    <a:pt x="936" y="114"/>
                  </a:lnTo>
                  <a:lnTo>
                    <a:pt x="942" y="122"/>
                  </a:lnTo>
                  <a:lnTo>
                    <a:pt x="946" y="128"/>
                  </a:lnTo>
                  <a:lnTo>
                    <a:pt x="946" y="134"/>
                  </a:lnTo>
                  <a:lnTo>
                    <a:pt x="946" y="138"/>
                  </a:lnTo>
                  <a:lnTo>
                    <a:pt x="940" y="140"/>
                  </a:lnTo>
                  <a:lnTo>
                    <a:pt x="932" y="142"/>
                  </a:lnTo>
                  <a:lnTo>
                    <a:pt x="926" y="144"/>
                  </a:lnTo>
                  <a:lnTo>
                    <a:pt x="918" y="144"/>
                  </a:lnTo>
                  <a:lnTo>
                    <a:pt x="910" y="144"/>
                  </a:lnTo>
                  <a:lnTo>
                    <a:pt x="904" y="144"/>
                  </a:lnTo>
                  <a:lnTo>
                    <a:pt x="890" y="144"/>
                  </a:lnTo>
                  <a:lnTo>
                    <a:pt x="876" y="142"/>
                  </a:lnTo>
                  <a:lnTo>
                    <a:pt x="849" y="138"/>
                  </a:lnTo>
                  <a:lnTo>
                    <a:pt x="819" y="134"/>
                  </a:lnTo>
                  <a:lnTo>
                    <a:pt x="791" y="132"/>
                  </a:lnTo>
                  <a:lnTo>
                    <a:pt x="776" y="130"/>
                  </a:lnTo>
                  <a:lnTo>
                    <a:pt x="762" y="130"/>
                  </a:lnTo>
                  <a:lnTo>
                    <a:pt x="750" y="130"/>
                  </a:lnTo>
                  <a:lnTo>
                    <a:pt x="738" y="130"/>
                  </a:lnTo>
                  <a:lnTo>
                    <a:pt x="724" y="132"/>
                  </a:lnTo>
                  <a:lnTo>
                    <a:pt x="712" y="136"/>
                  </a:lnTo>
                  <a:lnTo>
                    <a:pt x="700" y="142"/>
                  </a:lnTo>
                  <a:lnTo>
                    <a:pt x="690" y="148"/>
                  </a:lnTo>
                  <a:lnTo>
                    <a:pt x="684" y="156"/>
                  </a:lnTo>
                  <a:lnTo>
                    <a:pt x="681" y="164"/>
                  </a:lnTo>
                  <a:lnTo>
                    <a:pt x="675" y="172"/>
                  </a:lnTo>
                  <a:lnTo>
                    <a:pt x="667" y="180"/>
                  </a:lnTo>
                  <a:lnTo>
                    <a:pt x="665" y="182"/>
                  </a:lnTo>
                  <a:lnTo>
                    <a:pt x="663" y="186"/>
                  </a:lnTo>
                  <a:lnTo>
                    <a:pt x="659" y="188"/>
                  </a:lnTo>
                  <a:lnTo>
                    <a:pt x="657" y="190"/>
                  </a:lnTo>
                  <a:lnTo>
                    <a:pt x="657" y="193"/>
                  </a:lnTo>
                  <a:lnTo>
                    <a:pt x="657" y="195"/>
                  </a:lnTo>
                  <a:lnTo>
                    <a:pt x="655" y="199"/>
                  </a:lnTo>
                  <a:lnTo>
                    <a:pt x="655" y="203"/>
                  </a:lnTo>
                  <a:lnTo>
                    <a:pt x="647" y="209"/>
                  </a:lnTo>
                  <a:lnTo>
                    <a:pt x="639" y="213"/>
                  </a:lnTo>
                  <a:lnTo>
                    <a:pt x="633" y="217"/>
                  </a:lnTo>
                  <a:lnTo>
                    <a:pt x="633" y="219"/>
                  </a:lnTo>
                  <a:lnTo>
                    <a:pt x="631" y="219"/>
                  </a:lnTo>
                  <a:lnTo>
                    <a:pt x="627" y="227"/>
                  </a:lnTo>
                  <a:lnTo>
                    <a:pt x="621" y="231"/>
                  </a:lnTo>
                  <a:lnTo>
                    <a:pt x="615" y="235"/>
                  </a:lnTo>
                  <a:lnTo>
                    <a:pt x="609" y="237"/>
                  </a:lnTo>
                  <a:lnTo>
                    <a:pt x="599" y="239"/>
                  </a:lnTo>
                  <a:lnTo>
                    <a:pt x="592" y="239"/>
                  </a:lnTo>
                  <a:lnTo>
                    <a:pt x="574" y="241"/>
                  </a:lnTo>
                  <a:lnTo>
                    <a:pt x="568" y="245"/>
                  </a:lnTo>
                  <a:lnTo>
                    <a:pt x="566" y="247"/>
                  </a:lnTo>
                  <a:lnTo>
                    <a:pt x="562" y="249"/>
                  </a:lnTo>
                  <a:lnTo>
                    <a:pt x="560" y="251"/>
                  </a:lnTo>
                  <a:lnTo>
                    <a:pt x="554" y="251"/>
                  </a:lnTo>
                  <a:lnTo>
                    <a:pt x="550" y="251"/>
                  </a:lnTo>
                  <a:lnTo>
                    <a:pt x="544" y="253"/>
                  </a:lnTo>
                  <a:lnTo>
                    <a:pt x="534" y="253"/>
                  </a:lnTo>
                  <a:lnTo>
                    <a:pt x="526" y="255"/>
                  </a:lnTo>
                  <a:lnTo>
                    <a:pt x="518" y="259"/>
                  </a:lnTo>
                  <a:lnTo>
                    <a:pt x="512" y="261"/>
                  </a:lnTo>
                  <a:lnTo>
                    <a:pt x="504" y="267"/>
                  </a:lnTo>
                  <a:lnTo>
                    <a:pt x="487" y="274"/>
                  </a:lnTo>
                  <a:lnTo>
                    <a:pt x="481" y="278"/>
                  </a:lnTo>
                  <a:lnTo>
                    <a:pt x="473" y="280"/>
                  </a:lnTo>
                  <a:lnTo>
                    <a:pt x="469" y="284"/>
                  </a:lnTo>
                  <a:lnTo>
                    <a:pt x="467" y="286"/>
                  </a:lnTo>
                  <a:lnTo>
                    <a:pt x="461" y="288"/>
                  </a:lnTo>
                  <a:lnTo>
                    <a:pt x="455" y="288"/>
                  </a:lnTo>
                  <a:lnTo>
                    <a:pt x="445" y="294"/>
                  </a:lnTo>
                  <a:lnTo>
                    <a:pt x="435" y="298"/>
                  </a:lnTo>
                  <a:lnTo>
                    <a:pt x="425" y="302"/>
                  </a:lnTo>
                  <a:lnTo>
                    <a:pt x="415" y="306"/>
                  </a:lnTo>
                  <a:lnTo>
                    <a:pt x="411" y="310"/>
                  </a:lnTo>
                  <a:lnTo>
                    <a:pt x="408" y="316"/>
                  </a:lnTo>
                  <a:lnTo>
                    <a:pt x="404" y="318"/>
                  </a:lnTo>
                  <a:lnTo>
                    <a:pt x="398" y="320"/>
                  </a:lnTo>
                  <a:lnTo>
                    <a:pt x="392" y="318"/>
                  </a:lnTo>
                  <a:lnTo>
                    <a:pt x="384" y="318"/>
                  </a:lnTo>
                  <a:lnTo>
                    <a:pt x="370" y="318"/>
                  </a:lnTo>
                  <a:lnTo>
                    <a:pt x="356" y="320"/>
                  </a:lnTo>
                  <a:lnTo>
                    <a:pt x="342" y="322"/>
                  </a:lnTo>
                  <a:lnTo>
                    <a:pt x="334" y="326"/>
                  </a:lnTo>
                  <a:lnTo>
                    <a:pt x="330" y="328"/>
                  </a:lnTo>
                  <a:lnTo>
                    <a:pt x="324" y="328"/>
                  </a:lnTo>
                  <a:lnTo>
                    <a:pt x="318" y="330"/>
                  </a:lnTo>
                  <a:lnTo>
                    <a:pt x="311" y="334"/>
                  </a:lnTo>
                  <a:lnTo>
                    <a:pt x="305" y="336"/>
                  </a:lnTo>
                  <a:lnTo>
                    <a:pt x="299" y="338"/>
                  </a:lnTo>
                  <a:lnTo>
                    <a:pt x="295" y="340"/>
                  </a:lnTo>
                  <a:lnTo>
                    <a:pt x="281" y="340"/>
                  </a:lnTo>
                  <a:lnTo>
                    <a:pt x="273" y="342"/>
                  </a:lnTo>
                  <a:lnTo>
                    <a:pt x="265" y="342"/>
                  </a:lnTo>
                  <a:lnTo>
                    <a:pt x="253" y="342"/>
                  </a:lnTo>
                  <a:lnTo>
                    <a:pt x="245" y="340"/>
                  </a:lnTo>
                  <a:lnTo>
                    <a:pt x="237" y="338"/>
                  </a:lnTo>
                  <a:lnTo>
                    <a:pt x="231" y="336"/>
                  </a:lnTo>
                  <a:lnTo>
                    <a:pt x="225" y="334"/>
                  </a:lnTo>
                  <a:lnTo>
                    <a:pt x="222" y="332"/>
                  </a:lnTo>
                  <a:lnTo>
                    <a:pt x="214" y="330"/>
                  </a:lnTo>
                  <a:lnTo>
                    <a:pt x="202" y="328"/>
                  </a:lnTo>
                  <a:lnTo>
                    <a:pt x="188" y="328"/>
                  </a:lnTo>
                  <a:lnTo>
                    <a:pt x="176" y="330"/>
                  </a:lnTo>
                  <a:lnTo>
                    <a:pt x="162" y="330"/>
                  </a:lnTo>
                  <a:lnTo>
                    <a:pt x="148" y="330"/>
                  </a:lnTo>
                  <a:lnTo>
                    <a:pt x="140" y="332"/>
                  </a:lnTo>
                  <a:lnTo>
                    <a:pt x="136" y="336"/>
                  </a:lnTo>
                  <a:lnTo>
                    <a:pt x="131" y="340"/>
                  </a:lnTo>
                  <a:lnTo>
                    <a:pt x="127" y="340"/>
                  </a:lnTo>
                  <a:lnTo>
                    <a:pt x="121" y="342"/>
                  </a:lnTo>
                  <a:lnTo>
                    <a:pt x="117" y="344"/>
                  </a:lnTo>
                  <a:lnTo>
                    <a:pt x="111" y="346"/>
                  </a:lnTo>
                  <a:lnTo>
                    <a:pt x="107" y="348"/>
                  </a:lnTo>
                  <a:lnTo>
                    <a:pt x="103" y="350"/>
                  </a:lnTo>
                  <a:lnTo>
                    <a:pt x="97" y="354"/>
                  </a:lnTo>
                  <a:lnTo>
                    <a:pt x="91" y="356"/>
                  </a:lnTo>
                  <a:lnTo>
                    <a:pt x="81" y="359"/>
                  </a:lnTo>
                  <a:lnTo>
                    <a:pt x="71" y="365"/>
                  </a:lnTo>
                  <a:lnTo>
                    <a:pt x="57" y="367"/>
                  </a:lnTo>
                  <a:lnTo>
                    <a:pt x="49" y="373"/>
                  </a:lnTo>
                  <a:lnTo>
                    <a:pt x="41" y="375"/>
                  </a:lnTo>
                  <a:lnTo>
                    <a:pt x="36" y="377"/>
                  </a:lnTo>
                  <a:lnTo>
                    <a:pt x="28" y="383"/>
                  </a:lnTo>
                  <a:lnTo>
                    <a:pt x="24" y="385"/>
                  </a:lnTo>
                  <a:lnTo>
                    <a:pt x="20" y="387"/>
                  </a:lnTo>
                  <a:lnTo>
                    <a:pt x="16" y="387"/>
                  </a:lnTo>
                  <a:lnTo>
                    <a:pt x="10" y="387"/>
                  </a:lnTo>
                  <a:lnTo>
                    <a:pt x="4" y="387"/>
                  </a:lnTo>
                  <a:lnTo>
                    <a:pt x="0" y="387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729038" y="2070215"/>
              <a:ext cx="563562" cy="758825"/>
            </a:xfrm>
            <a:custGeom>
              <a:avLst/>
              <a:gdLst>
                <a:gd name="T0" fmla="*/ 69462 w 860"/>
                <a:gd name="T1" fmla="*/ 654816 h 1036"/>
                <a:gd name="T2" fmla="*/ 57012 w 860"/>
                <a:gd name="T3" fmla="*/ 634307 h 1036"/>
                <a:gd name="T4" fmla="*/ 46527 w 860"/>
                <a:gd name="T5" fmla="*/ 613798 h 1036"/>
                <a:gd name="T6" fmla="*/ 66841 w 860"/>
                <a:gd name="T7" fmla="*/ 574978 h 1036"/>
                <a:gd name="T8" fmla="*/ 74705 w 860"/>
                <a:gd name="T9" fmla="*/ 557399 h 1036"/>
                <a:gd name="T10" fmla="*/ 74705 w 860"/>
                <a:gd name="T11" fmla="*/ 536158 h 1036"/>
                <a:gd name="T12" fmla="*/ 86500 w 860"/>
                <a:gd name="T13" fmla="*/ 505395 h 1036"/>
                <a:gd name="T14" fmla="*/ 55701 w 860"/>
                <a:gd name="T15" fmla="*/ 495141 h 1036"/>
                <a:gd name="T16" fmla="*/ 37352 w 860"/>
                <a:gd name="T17" fmla="*/ 498070 h 1036"/>
                <a:gd name="T18" fmla="*/ 3932 w 860"/>
                <a:gd name="T19" fmla="*/ 462180 h 1036"/>
                <a:gd name="T20" fmla="*/ 5242 w 860"/>
                <a:gd name="T21" fmla="*/ 411641 h 1036"/>
                <a:gd name="T22" fmla="*/ 7208 w 860"/>
                <a:gd name="T23" fmla="*/ 349382 h 1036"/>
                <a:gd name="T24" fmla="*/ 19004 w 860"/>
                <a:gd name="T25" fmla="*/ 262219 h 1036"/>
                <a:gd name="T26" fmla="*/ 26867 w 860"/>
                <a:gd name="T27" fmla="*/ 233654 h 1036"/>
                <a:gd name="T28" fmla="*/ 29489 w 860"/>
                <a:gd name="T29" fmla="*/ 204355 h 1036"/>
                <a:gd name="T30" fmla="*/ 62254 w 860"/>
                <a:gd name="T31" fmla="*/ 133307 h 1036"/>
                <a:gd name="T32" fmla="*/ 77326 w 860"/>
                <a:gd name="T33" fmla="*/ 94487 h 1036"/>
                <a:gd name="T34" fmla="*/ 107470 w 860"/>
                <a:gd name="T35" fmla="*/ 87162 h 1036"/>
                <a:gd name="T36" fmla="*/ 129095 w 860"/>
                <a:gd name="T37" fmla="*/ 73978 h 1036"/>
                <a:gd name="T38" fmla="*/ 168413 w 860"/>
                <a:gd name="T39" fmla="*/ 60794 h 1036"/>
                <a:gd name="T40" fmla="*/ 191349 w 860"/>
                <a:gd name="T41" fmla="*/ 30763 h 1036"/>
                <a:gd name="T42" fmla="*/ 233288 w 860"/>
                <a:gd name="T43" fmla="*/ 21974 h 1036"/>
                <a:gd name="T44" fmla="*/ 256224 w 860"/>
                <a:gd name="T45" fmla="*/ 2930 h 1036"/>
                <a:gd name="T46" fmla="*/ 269330 w 860"/>
                <a:gd name="T47" fmla="*/ 16114 h 1036"/>
                <a:gd name="T48" fmla="*/ 294232 w 860"/>
                <a:gd name="T49" fmla="*/ 32228 h 1036"/>
                <a:gd name="T50" fmla="*/ 325031 w 860"/>
                <a:gd name="T51" fmla="*/ 46877 h 1036"/>
                <a:gd name="T52" fmla="*/ 347312 w 860"/>
                <a:gd name="T53" fmla="*/ 62259 h 1036"/>
                <a:gd name="T54" fmla="*/ 375490 w 860"/>
                <a:gd name="T55" fmla="*/ 66654 h 1036"/>
                <a:gd name="T56" fmla="*/ 395149 w 860"/>
                <a:gd name="T57" fmla="*/ 52737 h 1036"/>
                <a:gd name="T58" fmla="*/ 422672 w 860"/>
                <a:gd name="T59" fmla="*/ 33693 h 1036"/>
                <a:gd name="T60" fmla="*/ 462645 w 860"/>
                <a:gd name="T61" fmla="*/ 65189 h 1036"/>
                <a:gd name="T62" fmla="*/ 482304 w 860"/>
                <a:gd name="T63" fmla="*/ 87162 h 1036"/>
                <a:gd name="T64" fmla="*/ 497376 w 860"/>
                <a:gd name="T65" fmla="*/ 120123 h 1036"/>
                <a:gd name="T66" fmla="*/ 484925 w 860"/>
                <a:gd name="T67" fmla="*/ 162605 h 1036"/>
                <a:gd name="T68" fmla="*/ 489513 w 860"/>
                <a:gd name="T69" fmla="*/ 199961 h 1036"/>
                <a:gd name="T70" fmla="*/ 509172 w 860"/>
                <a:gd name="T71" fmla="*/ 211680 h 1036"/>
                <a:gd name="T72" fmla="*/ 522278 w 860"/>
                <a:gd name="T73" fmla="*/ 246105 h 1036"/>
                <a:gd name="T74" fmla="*/ 499997 w 860"/>
                <a:gd name="T75" fmla="*/ 279798 h 1036"/>
                <a:gd name="T76" fmla="*/ 526210 w 860"/>
                <a:gd name="T77" fmla="*/ 301040 h 1036"/>
                <a:gd name="T78" fmla="*/ 543248 w 860"/>
                <a:gd name="T79" fmla="*/ 349382 h 1036"/>
                <a:gd name="T80" fmla="*/ 530141 w 860"/>
                <a:gd name="T81" fmla="*/ 385272 h 1036"/>
                <a:gd name="T82" fmla="*/ 507861 w 860"/>
                <a:gd name="T83" fmla="*/ 417500 h 1036"/>
                <a:gd name="T84" fmla="*/ 519657 w 860"/>
                <a:gd name="T85" fmla="*/ 448996 h 1036"/>
                <a:gd name="T86" fmla="*/ 539316 w 860"/>
                <a:gd name="T87" fmla="*/ 487816 h 1036"/>
                <a:gd name="T88" fmla="*/ 554388 w 860"/>
                <a:gd name="T89" fmla="*/ 528834 h 1036"/>
                <a:gd name="T90" fmla="*/ 559630 w 860"/>
                <a:gd name="T91" fmla="*/ 601347 h 1036"/>
                <a:gd name="T92" fmla="*/ 558320 w 860"/>
                <a:gd name="T93" fmla="*/ 640167 h 1036"/>
                <a:gd name="T94" fmla="*/ 527520 w 860"/>
                <a:gd name="T95" fmla="*/ 654816 h 1036"/>
                <a:gd name="T96" fmla="*/ 515725 w 860"/>
                <a:gd name="T97" fmla="*/ 670198 h 1036"/>
                <a:gd name="T98" fmla="*/ 493444 w 860"/>
                <a:gd name="T99" fmla="*/ 726597 h 1036"/>
                <a:gd name="T100" fmla="*/ 467888 w 860"/>
                <a:gd name="T101" fmla="*/ 741246 h 1036"/>
                <a:gd name="T102" fmla="*/ 442986 w 860"/>
                <a:gd name="T103" fmla="*/ 751500 h 1036"/>
                <a:gd name="T104" fmla="*/ 416118 w 860"/>
                <a:gd name="T105" fmla="*/ 755895 h 1036"/>
                <a:gd name="T106" fmla="*/ 403012 w 860"/>
                <a:gd name="T107" fmla="*/ 745641 h 1036"/>
                <a:gd name="T108" fmla="*/ 391217 w 860"/>
                <a:gd name="T109" fmla="*/ 735386 h 1036"/>
                <a:gd name="T110" fmla="*/ 406944 w 860"/>
                <a:gd name="T111" fmla="*/ 718540 h 1036"/>
                <a:gd name="T112" fmla="*/ 391217 w 860"/>
                <a:gd name="T113" fmla="*/ 689241 h 1036"/>
                <a:gd name="T114" fmla="*/ 363039 w 860"/>
                <a:gd name="T115" fmla="*/ 671663 h 1036"/>
                <a:gd name="T116" fmla="*/ 336827 w 860"/>
                <a:gd name="T117" fmla="*/ 683382 h 1036"/>
                <a:gd name="T118" fmla="*/ 318478 w 860"/>
                <a:gd name="T119" fmla="*/ 698031 h 1036"/>
                <a:gd name="T120" fmla="*/ 212319 w 860"/>
                <a:gd name="T121" fmla="*/ 696566 h 1036"/>
                <a:gd name="T122" fmla="*/ 180209 w 860"/>
                <a:gd name="T123" fmla="*/ 689241 h 1036"/>
                <a:gd name="T124" fmla="*/ 98296 w 860"/>
                <a:gd name="T125" fmla="*/ 693636 h 10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60"/>
                <a:gd name="T190" fmla="*/ 0 h 1036"/>
                <a:gd name="T191" fmla="*/ 860 w 860"/>
                <a:gd name="T192" fmla="*/ 1036 h 10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60" h="1036">
                  <a:moveTo>
                    <a:pt x="142" y="943"/>
                  </a:moveTo>
                  <a:lnTo>
                    <a:pt x="136" y="931"/>
                  </a:lnTo>
                  <a:lnTo>
                    <a:pt x="128" y="921"/>
                  </a:lnTo>
                  <a:lnTo>
                    <a:pt x="118" y="911"/>
                  </a:lnTo>
                  <a:lnTo>
                    <a:pt x="108" y="902"/>
                  </a:lnTo>
                  <a:lnTo>
                    <a:pt x="106" y="894"/>
                  </a:lnTo>
                  <a:lnTo>
                    <a:pt x="104" y="890"/>
                  </a:lnTo>
                  <a:lnTo>
                    <a:pt x="101" y="884"/>
                  </a:lnTo>
                  <a:lnTo>
                    <a:pt x="95" y="880"/>
                  </a:lnTo>
                  <a:lnTo>
                    <a:pt x="93" y="876"/>
                  </a:lnTo>
                  <a:lnTo>
                    <a:pt x="89" y="872"/>
                  </a:lnTo>
                  <a:lnTo>
                    <a:pt x="87" y="866"/>
                  </a:lnTo>
                  <a:lnTo>
                    <a:pt x="85" y="862"/>
                  </a:lnTo>
                  <a:lnTo>
                    <a:pt x="81" y="860"/>
                  </a:lnTo>
                  <a:lnTo>
                    <a:pt x="79" y="856"/>
                  </a:lnTo>
                  <a:lnTo>
                    <a:pt x="73" y="844"/>
                  </a:lnTo>
                  <a:lnTo>
                    <a:pt x="73" y="840"/>
                  </a:lnTo>
                  <a:lnTo>
                    <a:pt x="71" y="838"/>
                  </a:lnTo>
                  <a:lnTo>
                    <a:pt x="77" y="826"/>
                  </a:lnTo>
                  <a:lnTo>
                    <a:pt x="83" y="817"/>
                  </a:lnTo>
                  <a:lnTo>
                    <a:pt x="91" y="809"/>
                  </a:lnTo>
                  <a:lnTo>
                    <a:pt x="101" y="799"/>
                  </a:lnTo>
                  <a:lnTo>
                    <a:pt x="102" y="791"/>
                  </a:lnTo>
                  <a:lnTo>
                    <a:pt x="102" y="785"/>
                  </a:lnTo>
                  <a:lnTo>
                    <a:pt x="102" y="781"/>
                  </a:lnTo>
                  <a:lnTo>
                    <a:pt x="104" y="779"/>
                  </a:lnTo>
                  <a:lnTo>
                    <a:pt x="106" y="775"/>
                  </a:lnTo>
                  <a:lnTo>
                    <a:pt x="108" y="773"/>
                  </a:lnTo>
                  <a:lnTo>
                    <a:pt x="112" y="769"/>
                  </a:lnTo>
                  <a:lnTo>
                    <a:pt x="114" y="761"/>
                  </a:lnTo>
                  <a:lnTo>
                    <a:pt x="114" y="757"/>
                  </a:lnTo>
                  <a:lnTo>
                    <a:pt x="114" y="753"/>
                  </a:lnTo>
                  <a:lnTo>
                    <a:pt x="114" y="749"/>
                  </a:lnTo>
                  <a:lnTo>
                    <a:pt x="114" y="741"/>
                  </a:lnTo>
                  <a:lnTo>
                    <a:pt x="114" y="738"/>
                  </a:lnTo>
                  <a:lnTo>
                    <a:pt x="114" y="732"/>
                  </a:lnTo>
                  <a:lnTo>
                    <a:pt x="116" y="730"/>
                  </a:lnTo>
                  <a:lnTo>
                    <a:pt x="118" y="724"/>
                  </a:lnTo>
                  <a:lnTo>
                    <a:pt x="128" y="712"/>
                  </a:lnTo>
                  <a:lnTo>
                    <a:pt x="132" y="704"/>
                  </a:lnTo>
                  <a:lnTo>
                    <a:pt x="132" y="696"/>
                  </a:lnTo>
                  <a:lnTo>
                    <a:pt x="132" y="690"/>
                  </a:lnTo>
                  <a:lnTo>
                    <a:pt x="130" y="686"/>
                  </a:lnTo>
                  <a:lnTo>
                    <a:pt x="126" y="684"/>
                  </a:lnTo>
                  <a:lnTo>
                    <a:pt x="118" y="682"/>
                  </a:lnTo>
                  <a:lnTo>
                    <a:pt x="104" y="680"/>
                  </a:lnTo>
                  <a:lnTo>
                    <a:pt x="91" y="678"/>
                  </a:lnTo>
                  <a:lnTo>
                    <a:pt x="85" y="676"/>
                  </a:lnTo>
                  <a:lnTo>
                    <a:pt x="81" y="674"/>
                  </a:lnTo>
                  <a:lnTo>
                    <a:pt x="73" y="678"/>
                  </a:lnTo>
                  <a:lnTo>
                    <a:pt x="69" y="680"/>
                  </a:lnTo>
                  <a:lnTo>
                    <a:pt x="65" y="680"/>
                  </a:lnTo>
                  <a:lnTo>
                    <a:pt x="59" y="680"/>
                  </a:lnTo>
                  <a:lnTo>
                    <a:pt x="57" y="680"/>
                  </a:lnTo>
                  <a:lnTo>
                    <a:pt x="53" y="678"/>
                  </a:lnTo>
                  <a:lnTo>
                    <a:pt x="43" y="668"/>
                  </a:lnTo>
                  <a:lnTo>
                    <a:pt x="33" y="657"/>
                  </a:lnTo>
                  <a:lnTo>
                    <a:pt x="21" y="645"/>
                  </a:lnTo>
                  <a:lnTo>
                    <a:pt x="9" y="637"/>
                  </a:lnTo>
                  <a:lnTo>
                    <a:pt x="6" y="631"/>
                  </a:lnTo>
                  <a:lnTo>
                    <a:pt x="2" y="627"/>
                  </a:lnTo>
                  <a:lnTo>
                    <a:pt x="0" y="615"/>
                  </a:lnTo>
                  <a:lnTo>
                    <a:pt x="2" y="601"/>
                  </a:lnTo>
                  <a:lnTo>
                    <a:pt x="2" y="585"/>
                  </a:lnTo>
                  <a:lnTo>
                    <a:pt x="6" y="574"/>
                  </a:lnTo>
                  <a:lnTo>
                    <a:pt x="8" y="562"/>
                  </a:lnTo>
                  <a:lnTo>
                    <a:pt x="9" y="550"/>
                  </a:lnTo>
                  <a:lnTo>
                    <a:pt x="9" y="542"/>
                  </a:lnTo>
                  <a:lnTo>
                    <a:pt x="9" y="526"/>
                  </a:lnTo>
                  <a:lnTo>
                    <a:pt x="8" y="516"/>
                  </a:lnTo>
                  <a:lnTo>
                    <a:pt x="8" y="502"/>
                  </a:lnTo>
                  <a:lnTo>
                    <a:pt x="11" y="477"/>
                  </a:lnTo>
                  <a:lnTo>
                    <a:pt x="15" y="447"/>
                  </a:lnTo>
                  <a:lnTo>
                    <a:pt x="23" y="392"/>
                  </a:lnTo>
                  <a:lnTo>
                    <a:pt x="27" y="386"/>
                  </a:lnTo>
                  <a:lnTo>
                    <a:pt x="27" y="378"/>
                  </a:lnTo>
                  <a:lnTo>
                    <a:pt x="27" y="368"/>
                  </a:lnTo>
                  <a:lnTo>
                    <a:pt x="29" y="358"/>
                  </a:lnTo>
                  <a:lnTo>
                    <a:pt x="31" y="346"/>
                  </a:lnTo>
                  <a:lnTo>
                    <a:pt x="33" y="336"/>
                  </a:lnTo>
                  <a:lnTo>
                    <a:pt x="35" y="330"/>
                  </a:lnTo>
                  <a:lnTo>
                    <a:pt x="37" y="325"/>
                  </a:lnTo>
                  <a:lnTo>
                    <a:pt x="39" y="321"/>
                  </a:lnTo>
                  <a:lnTo>
                    <a:pt x="41" y="319"/>
                  </a:lnTo>
                  <a:lnTo>
                    <a:pt x="37" y="313"/>
                  </a:lnTo>
                  <a:lnTo>
                    <a:pt x="37" y="305"/>
                  </a:lnTo>
                  <a:lnTo>
                    <a:pt x="37" y="303"/>
                  </a:lnTo>
                  <a:lnTo>
                    <a:pt x="37" y="297"/>
                  </a:lnTo>
                  <a:lnTo>
                    <a:pt x="41" y="289"/>
                  </a:lnTo>
                  <a:lnTo>
                    <a:pt x="45" y="279"/>
                  </a:lnTo>
                  <a:lnTo>
                    <a:pt x="55" y="255"/>
                  </a:lnTo>
                  <a:lnTo>
                    <a:pt x="67" y="232"/>
                  </a:lnTo>
                  <a:lnTo>
                    <a:pt x="73" y="220"/>
                  </a:lnTo>
                  <a:lnTo>
                    <a:pt x="81" y="210"/>
                  </a:lnTo>
                  <a:lnTo>
                    <a:pt x="87" y="196"/>
                  </a:lnTo>
                  <a:lnTo>
                    <a:pt x="95" y="182"/>
                  </a:lnTo>
                  <a:lnTo>
                    <a:pt x="101" y="170"/>
                  </a:lnTo>
                  <a:lnTo>
                    <a:pt x="106" y="155"/>
                  </a:lnTo>
                  <a:lnTo>
                    <a:pt x="110" y="145"/>
                  </a:lnTo>
                  <a:lnTo>
                    <a:pt x="112" y="137"/>
                  </a:lnTo>
                  <a:lnTo>
                    <a:pt x="116" y="133"/>
                  </a:lnTo>
                  <a:lnTo>
                    <a:pt x="118" y="129"/>
                  </a:lnTo>
                  <a:lnTo>
                    <a:pt x="122" y="129"/>
                  </a:lnTo>
                  <a:lnTo>
                    <a:pt x="130" y="127"/>
                  </a:lnTo>
                  <a:lnTo>
                    <a:pt x="138" y="125"/>
                  </a:lnTo>
                  <a:lnTo>
                    <a:pt x="150" y="123"/>
                  </a:lnTo>
                  <a:lnTo>
                    <a:pt x="158" y="121"/>
                  </a:lnTo>
                  <a:lnTo>
                    <a:pt x="164" y="119"/>
                  </a:lnTo>
                  <a:lnTo>
                    <a:pt x="168" y="119"/>
                  </a:lnTo>
                  <a:lnTo>
                    <a:pt x="170" y="119"/>
                  </a:lnTo>
                  <a:lnTo>
                    <a:pt x="176" y="117"/>
                  </a:lnTo>
                  <a:lnTo>
                    <a:pt x="180" y="117"/>
                  </a:lnTo>
                  <a:lnTo>
                    <a:pt x="184" y="115"/>
                  </a:lnTo>
                  <a:lnTo>
                    <a:pt x="197" y="101"/>
                  </a:lnTo>
                  <a:lnTo>
                    <a:pt x="211" y="93"/>
                  </a:lnTo>
                  <a:lnTo>
                    <a:pt x="229" y="89"/>
                  </a:lnTo>
                  <a:lnTo>
                    <a:pt x="247" y="87"/>
                  </a:lnTo>
                  <a:lnTo>
                    <a:pt x="251" y="85"/>
                  </a:lnTo>
                  <a:lnTo>
                    <a:pt x="255" y="83"/>
                  </a:lnTo>
                  <a:lnTo>
                    <a:pt x="257" y="83"/>
                  </a:lnTo>
                  <a:lnTo>
                    <a:pt x="259" y="79"/>
                  </a:lnTo>
                  <a:lnTo>
                    <a:pt x="267" y="66"/>
                  </a:lnTo>
                  <a:lnTo>
                    <a:pt x="275" y="52"/>
                  </a:lnTo>
                  <a:lnTo>
                    <a:pt x="279" y="46"/>
                  </a:lnTo>
                  <a:lnTo>
                    <a:pt x="286" y="44"/>
                  </a:lnTo>
                  <a:lnTo>
                    <a:pt x="292" y="42"/>
                  </a:lnTo>
                  <a:lnTo>
                    <a:pt x="302" y="42"/>
                  </a:lnTo>
                  <a:lnTo>
                    <a:pt x="316" y="42"/>
                  </a:lnTo>
                  <a:lnTo>
                    <a:pt x="326" y="42"/>
                  </a:lnTo>
                  <a:lnTo>
                    <a:pt x="336" y="42"/>
                  </a:lnTo>
                  <a:lnTo>
                    <a:pt x="348" y="36"/>
                  </a:lnTo>
                  <a:lnTo>
                    <a:pt x="356" y="30"/>
                  </a:lnTo>
                  <a:lnTo>
                    <a:pt x="366" y="24"/>
                  </a:lnTo>
                  <a:lnTo>
                    <a:pt x="374" y="24"/>
                  </a:lnTo>
                  <a:lnTo>
                    <a:pt x="381" y="22"/>
                  </a:lnTo>
                  <a:lnTo>
                    <a:pt x="383" y="14"/>
                  </a:lnTo>
                  <a:lnTo>
                    <a:pt x="387" y="8"/>
                  </a:lnTo>
                  <a:lnTo>
                    <a:pt x="391" y="4"/>
                  </a:lnTo>
                  <a:lnTo>
                    <a:pt x="399" y="0"/>
                  </a:lnTo>
                  <a:lnTo>
                    <a:pt x="399" y="4"/>
                  </a:lnTo>
                  <a:lnTo>
                    <a:pt x="399" y="12"/>
                  </a:lnTo>
                  <a:lnTo>
                    <a:pt x="401" y="16"/>
                  </a:lnTo>
                  <a:lnTo>
                    <a:pt x="405" y="18"/>
                  </a:lnTo>
                  <a:lnTo>
                    <a:pt x="411" y="22"/>
                  </a:lnTo>
                  <a:lnTo>
                    <a:pt x="417" y="24"/>
                  </a:lnTo>
                  <a:lnTo>
                    <a:pt x="423" y="26"/>
                  </a:lnTo>
                  <a:lnTo>
                    <a:pt x="425" y="26"/>
                  </a:lnTo>
                  <a:lnTo>
                    <a:pt x="429" y="30"/>
                  </a:lnTo>
                  <a:lnTo>
                    <a:pt x="435" y="34"/>
                  </a:lnTo>
                  <a:lnTo>
                    <a:pt x="449" y="44"/>
                  </a:lnTo>
                  <a:lnTo>
                    <a:pt x="463" y="52"/>
                  </a:lnTo>
                  <a:lnTo>
                    <a:pt x="469" y="54"/>
                  </a:lnTo>
                  <a:lnTo>
                    <a:pt x="476" y="56"/>
                  </a:lnTo>
                  <a:lnTo>
                    <a:pt x="482" y="58"/>
                  </a:lnTo>
                  <a:lnTo>
                    <a:pt x="492" y="62"/>
                  </a:lnTo>
                  <a:lnTo>
                    <a:pt x="496" y="64"/>
                  </a:lnTo>
                  <a:lnTo>
                    <a:pt x="500" y="64"/>
                  </a:lnTo>
                  <a:lnTo>
                    <a:pt x="504" y="70"/>
                  </a:lnTo>
                  <a:lnTo>
                    <a:pt x="508" y="76"/>
                  </a:lnTo>
                  <a:lnTo>
                    <a:pt x="514" y="78"/>
                  </a:lnTo>
                  <a:lnTo>
                    <a:pt x="524" y="81"/>
                  </a:lnTo>
                  <a:lnTo>
                    <a:pt x="530" y="85"/>
                  </a:lnTo>
                  <a:lnTo>
                    <a:pt x="534" y="91"/>
                  </a:lnTo>
                  <a:lnTo>
                    <a:pt x="540" y="93"/>
                  </a:lnTo>
                  <a:lnTo>
                    <a:pt x="546" y="95"/>
                  </a:lnTo>
                  <a:lnTo>
                    <a:pt x="558" y="93"/>
                  </a:lnTo>
                  <a:lnTo>
                    <a:pt x="567" y="93"/>
                  </a:lnTo>
                  <a:lnTo>
                    <a:pt x="573" y="91"/>
                  </a:lnTo>
                  <a:lnTo>
                    <a:pt x="577" y="89"/>
                  </a:lnTo>
                  <a:lnTo>
                    <a:pt x="581" y="87"/>
                  </a:lnTo>
                  <a:lnTo>
                    <a:pt x="583" y="83"/>
                  </a:lnTo>
                  <a:lnTo>
                    <a:pt x="589" y="79"/>
                  </a:lnTo>
                  <a:lnTo>
                    <a:pt x="597" y="76"/>
                  </a:lnTo>
                  <a:lnTo>
                    <a:pt x="603" y="72"/>
                  </a:lnTo>
                  <a:lnTo>
                    <a:pt x="611" y="70"/>
                  </a:lnTo>
                  <a:lnTo>
                    <a:pt x="627" y="68"/>
                  </a:lnTo>
                  <a:lnTo>
                    <a:pt x="629" y="58"/>
                  </a:lnTo>
                  <a:lnTo>
                    <a:pt x="633" y="54"/>
                  </a:lnTo>
                  <a:lnTo>
                    <a:pt x="637" y="48"/>
                  </a:lnTo>
                  <a:lnTo>
                    <a:pt x="645" y="46"/>
                  </a:lnTo>
                  <a:lnTo>
                    <a:pt x="672" y="52"/>
                  </a:lnTo>
                  <a:lnTo>
                    <a:pt x="684" y="56"/>
                  </a:lnTo>
                  <a:lnTo>
                    <a:pt x="696" y="64"/>
                  </a:lnTo>
                  <a:lnTo>
                    <a:pt x="700" y="76"/>
                  </a:lnTo>
                  <a:lnTo>
                    <a:pt x="702" y="83"/>
                  </a:lnTo>
                  <a:lnTo>
                    <a:pt x="706" y="89"/>
                  </a:lnTo>
                  <a:lnTo>
                    <a:pt x="712" y="93"/>
                  </a:lnTo>
                  <a:lnTo>
                    <a:pt x="716" y="93"/>
                  </a:lnTo>
                  <a:lnTo>
                    <a:pt x="722" y="97"/>
                  </a:lnTo>
                  <a:lnTo>
                    <a:pt x="726" y="101"/>
                  </a:lnTo>
                  <a:lnTo>
                    <a:pt x="732" y="107"/>
                  </a:lnTo>
                  <a:lnTo>
                    <a:pt x="736" y="119"/>
                  </a:lnTo>
                  <a:lnTo>
                    <a:pt x="740" y="127"/>
                  </a:lnTo>
                  <a:lnTo>
                    <a:pt x="744" y="135"/>
                  </a:lnTo>
                  <a:lnTo>
                    <a:pt x="747" y="137"/>
                  </a:lnTo>
                  <a:lnTo>
                    <a:pt x="751" y="141"/>
                  </a:lnTo>
                  <a:lnTo>
                    <a:pt x="755" y="151"/>
                  </a:lnTo>
                  <a:lnTo>
                    <a:pt x="759" y="164"/>
                  </a:lnTo>
                  <a:lnTo>
                    <a:pt x="759" y="172"/>
                  </a:lnTo>
                  <a:lnTo>
                    <a:pt x="759" y="184"/>
                  </a:lnTo>
                  <a:lnTo>
                    <a:pt x="755" y="194"/>
                  </a:lnTo>
                  <a:lnTo>
                    <a:pt x="751" y="202"/>
                  </a:lnTo>
                  <a:lnTo>
                    <a:pt x="745" y="214"/>
                  </a:lnTo>
                  <a:lnTo>
                    <a:pt x="740" y="222"/>
                  </a:lnTo>
                  <a:lnTo>
                    <a:pt x="736" y="238"/>
                  </a:lnTo>
                  <a:lnTo>
                    <a:pt x="732" y="253"/>
                  </a:lnTo>
                  <a:lnTo>
                    <a:pt x="734" y="261"/>
                  </a:lnTo>
                  <a:lnTo>
                    <a:pt x="734" y="265"/>
                  </a:lnTo>
                  <a:lnTo>
                    <a:pt x="740" y="269"/>
                  </a:lnTo>
                  <a:lnTo>
                    <a:pt x="747" y="273"/>
                  </a:lnTo>
                  <a:lnTo>
                    <a:pt x="753" y="273"/>
                  </a:lnTo>
                  <a:lnTo>
                    <a:pt x="761" y="275"/>
                  </a:lnTo>
                  <a:lnTo>
                    <a:pt x="769" y="275"/>
                  </a:lnTo>
                  <a:lnTo>
                    <a:pt x="773" y="277"/>
                  </a:lnTo>
                  <a:lnTo>
                    <a:pt x="775" y="283"/>
                  </a:lnTo>
                  <a:lnTo>
                    <a:pt x="777" y="289"/>
                  </a:lnTo>
                  <a:lnTo>
                    <a:pt x="779" y="293"/>
                  </a:lnTo>
                  <a:lnTo>
                    <a:pt x="779" y="295"/>
                  </a:lnTo>
                  <a:lnTo>
                    <a:pt x="781" y="305"/>
                  </a:lnTo>
                  <a:lnTo>
                    <a:pt x="787" y="317"/>
                  </a:lnTo>
                  <a:lnTo>
                    <a:pt x="793" y="328"/>
                  </a:lnTo>
                  <a:lnTo>
                    <a:pt x="797" y="336"/>
                  </a:lnTo>
                  <a:lnTo>
                    <a:pt x="793" y="342"/>
                  </a:lnTo>
                  <a:lnTo>
                    <a:pt x="791" y="348"/>
                  </a:lnTo>
                  <a:lnTo>
                    <a:pt x="783" y="360"/>
                  </a:lnTo>
                  <a:lnTo>
                    <a:pt x="775" y="366"/>
                  </a:lnTo>
                  <a:lnTo>
                    <a:pt x="765" y="376"/>
                  </a:lnTo>
                  <a:lnTo>
                    <a:pt x="763" y="382"/>
                  </a:lnTo>
                  <a:lnTo>
                    <a:pt x="765" y="386"/>
                  </a:lnTo>
                  <a:lnTo>
                    <a:pt x="773" y="388"/>
                  </a:lnTo>
                  <a:lnTo>
                    <a:pt x="781" y="390"/>
                  </a:lnTo>
                  <a:lnTo>
                    <a:pt x="793" y="398"/>
                  </a:lnTo>
                  <a:lnTo>
                    <a:pt x="799" y="404"/>
                  </a:lnTo>
                  <a:lnTo>
                    <a:pt x="803" y="411"/>
                  </a:lnTo>
                  <a:lnTo>
                    <a:pt x="807" y="423"/>
                  </a:lnTo>
                  <a:lnTo>
                    <a:pt x="811" y="435"/>
                  </a:lnTo>
                  <a:lnTo>
                    <a:pt x="819" y="445"/>
                  </a:lnTo>
                  <a:lnTo>
                    <a:pt x="823" y="451"/>
                  </a:lnTo>
                  <a:lnTo>
                    <a:pt x="829" y="457"/>
                  </a:lnTo>
                  <a:lnTo>
                    <a:pt x="829" y="477"/>
                  </a:lnTo>
                  <a:lnTo>
                    <a:pt x="827" y="496"/>
                  </a:lnTo>
                  <a:lnTo>
                    <a:pt x="825" y="500"/>
                  </a:lnTo>
                  <a:lnTo>
                    <a:pt x="823" y="502"/>
                  </a:lnTo>
                  <a:lnTo>
                    <a:pt x="813" y="512"/>
                  </a:lnTo>
                  <a:lnTo>
                    <a:pt x="811" y="520"/>
                  </a:lnTo>
                  <a:lnTo>
                    <a:pt x="809" y="526"/>
                  </a:lnTo>
                  <a:lnTo>
                    <a:pt x="807" y="530"/>
                  </a:lnTo>
                  <a:lnTo>
                    <a:pt x="801" y="538"/>
                  </a:lnTo>
                  <a:lnTo>
                    <a:pt x="795" y="546"/>
                  </a:lnTo>
                  <a:lnTo>
                    <a:pt x="789" y="556"/>
                  </a:lnTo>
                  <a:lnTo>
                    <a:pt x="781" y="562"/>
                  </a:lnTo>
                  <a:lnTo>
                    <a:pt x="775" y="570"/>
                  </a:lnTo>
                  <a:lnTo>
                    <a:pt x="777" y="585"/>
                  </a:lnTo>
                  <a:lnTo>
                    <a:pt x="777" y="593"/>
                  </a:lnTo>
                  <a:lnTo>
                    <a:pt x="779" y="605"/>
                  </a:lnTo>
                  <a:lnTo>
                    <a:pt x="781" y="609"/>
                  </a:lnTo>
                  <a:lnTo>
                    <a:pt x="783" y="611"/>
                  </a:lnTo>
                  <a:lnTo>
                    <a:pt x="793" y="613"/>
                  </a:lnTo>
                  <a:lnTo>
                    <a:pt x="803" y="617"/>
                  </a:lnTo>
                  <a:lnTo>
                    <a:pt x="807" y="617"/>
                  </a:lnTo>
                  <a:lnTo>
                    <a:pt x="811" y="631"/>
                  </a:lnTo>
                  <a:lnTo>
                    <a:pt x="811" y="645"/>
                  </a:lnTo>
                  <a:lnTo>
                    <a:pt x="819" y="660"/>
                  </a:lnTo>
                  <a:lnTo>
                    <a:pt x="823" y="666"/>
                  </a:lnTo>
                  <a:lnTo>
                    <a:pt x="827" y="672"/>
                  </a:lnTo>
                  <a:lnTo>
                    <a:pt x="833" y="690"/>
                  </a:lnTo>
                  <a:lnTo>
                    <a:pt x="838" y="712"/>
                  </a:lnTo>
                  <a:lnTo>
                    <a:pt x="840" y="716"/>
                  </a:lnTo>
                  <a:lnTo>
                    <a:pt x="842" y="718"/>
                  </a:lnTo>
                  <a:lnTo>
                    <a:pt x="846" y="722"/>
                  </a:lnTo>
                  <a:lnTo>
                    <a:pt x="848" y="724"/>
                  </a:lnTo>
                  <a:lnTo>
                    <a:pt x="848" y="749"/>
                  </a:lnTo>
                  <a:lnTo>
                    <a:pt x="848" y="771"/>
                  </a:lnTo>
                  <a:lnTo>
                    <a:pt x="850" y="789"/>
                  </a:lnTo>
                  <a:lnTo>
                    <a:pt x="852" y="807"/>
                  </a:lnTo>
                  <a:lnTo>
                    <a:pt x="854" y="821"/>
                  </a:lnTo>
                  <a:lnTo>
                    <a:pt x="856" y="832"/>
                  </a:lnTo>
                  <a:lnTo>
                    <a:pt x="858" y="842"/>
                  </a:lnTo>
                  <a:lnTo>
                    <a:pt x="860" y="852"/>
                  </a:lnTo>
                  <a:lnTo>
                    <a:pt x="858" y="864"/>
                  </a:lnTo>
                  <a:lnTo>
                    <a:pt x="856" y="870"/>
                  </a:lnTo>
                  <a:lnTo>
                    <a:pt x="852" y="874"/>
                  </a:lnTo>
                  <a:lnTo>
                    <a:pt x="846" y="878"/>
                  </a:lnTo>
                  <a:lnTo>
                    <a:pt x="838" y="880"/>
                  </a:lnTo>
                  <a:lnTo>
                    <a:pt x="827" y="884"/>
                  </a:lnTo>
                  <a:lnTo>
                    <a:pt x="813" y="888"/>
                  </a:lnTo>
                  <a:lnTo>
                    <a:pt x="809" y="890"/>
                  </a:lnTo>
                  <a:lnTo>
                    <a:pt x="805" y="894"/>
                  </a:lnTo>
                  <a:lnTo>
                    <a:pt x="801" y="896"/>
                  </a:lnTo>
                  <a:lnTo>
                    <a:pt x="797" y="898"/>
                  </a:lnTo>
                  <a:lnTo>
                    <a:pt x="793" y="904"/>
                  </a:lnTo>
                  <a:lnTo>
                    <a:pt x="793" y="907"/>
                  </a:lnTo>
                  <a:lnTo>
                    <a:pt x="789" y="911"/>
                  </a:lnTo>
                  <a:lnTo>
                    <a:pt x="787" y="915"/>
                  </a:lnTo>
                  <a:lnTo>
                    <a:pt x="779" y="927"/>
                  </a:lnTo>
                  <a:lnTo>
                    <a:pt x="769" y="941"/>
                  </a:lnTo>
                  <a:lnTo>
                    <a:pt x="761" y="955"/>
                  </a:lnTo>
                  <a:lnTo>
                    <a:pt x="755" y="969"/>
                  </a:lnTo>
                  <a:lnTo>
                    <a:pt x="755" y="985"/>
                  </a:lnTo>
                  <a:lnTo>
                    <a:pt x="753" y="992"/>
                  </a:lnTo>
                  <a:lnTo>
                    <a:pt x="751" y="1002"/>
                  </a:lnTo>
                  <a:lnTo>
                    <a:pt x="749" y="1004"/>
                  </a:lnTo>
                  <a:lnTo>
                    <a:pt x="744" y="1004"/>
                  </a:lnTo>
                  <a:lnTo>
                    <a:pt x="736" y="1006"/>
                  </a:lnTo>
                  <a:lnTo>
                    <a:pt x="726" y="1010"/>
                  </a:lnTo>
                  <a:lnTo>
                    <a:pt x="714" y="1012"/>
                  </a:lnTo>
                  <a:lnTo>
                    <a:pt x="706" y="1012"/>
                  </a:lnTo>
                  <a:lnTo>
                    <a:pt x="698" y="1014"/>
                  </a:lnTo>
                  <a:lnTo>
                    <a:pt x="696" y="1014"/>
                  </a:lnTo>
                  <a:lnTo>
                    <a:pt x="690" y="1020"/>
                  </a:lnTo>
                  <a:lnTo>
                    <a:pt x="684" y="1022"/>
                  </a:lnTo>
                  <a:lnTo>
                    <a:pt x="676" y="1026"/>
                  </a:lnTo>
                  <a:lnTo>
                    <a:pt x="664" y="1030"/>
                  </a:lnTo>
                  <a:lnTo>
                    <a:pt x="658" y="1030"/>
                  </a:lnTo>
                  <a:lnTo>
                    <a:pt x="651" y="1030"/>
                  </a:lnTo>
                  <a:lnTo>
                    <a:pt x="645" y="1036"/>
                  </a:lnTo>
                  <a:lnTo>
                    <a:pt x="641" y="1036"/>
                  </a:lnTo>
                  <a:lnTo>
                    <a:pt x="635" y="1032"/>
                  </a:lnTo>
                  <a:lnTo>
                    <a:pt x="629" y="1028"/>
                  </a:lnTo>
                  <a:lnTo>
                    <a:pt x="627" y="1026"/>
                  </a:lnTo>
                  <a:lnTo>
                    <a:pt x="627" y="1022"/>
                  </a:lnTo>
                  <a:lnTo>
                    <a:pt x="627" y="1020"/>
                  </a:lnTo>
                  <a:lnTo>
                    <a:pt x="623" y="1018"/>
                  </a:lnTo>
                  <a:lnTo>
                    <a:pt x="615" y="1018"/>
                  </a:lnTo>
                  <a:lnTo>
                    <a:pt x="611" y="1020"/>
                  </a:lnTo>
                  <a:lnTo>
                    <a:pt x="605" y="1020"/>
                  </a:lnTo>
                  <a:lnTo>
                    <a:pt x="599" y="1016"/>
                  </a:lnTo>
                  <a:lnTo>
                    <a:pt x="597" y="1012"/>
                  </a:lnTo>
                  <a:lnTo>
                    <a:pt x="597" y="1008"/>
                  </a:lnTo>
                  <a:lnTo>
                    <a:pt x="597" y="1004"/>
                  </a:lnTo>
                  <a:lnTo>
                    <a:pt x="599" y="1002"/>
                  </a:lnTo>
                  <a:lnTo>
                    <a:pt x="605" y="994"/>
                  </a:lnTo>
                  <a:lnTo>
                    <a:pt x="613" y="992"/>
                  </a:lnTo>
                  <a:lnTo>
                    <a:pt x="615" y="988"/>
                  </a:lnTo>
                  <a:lnTo>
                    <a:pt x="617" y="985"/>
                  </a:lnTo>
                  <a:lnTo>
                    <a:pt x="621" y="981"/>
                  </a:lnTo>
                  <a:lnTo>
                    <a:pt x="623" y="977"/>
                  </a:lnTo>
                  <a:lnTo>
                    <a:pt x="623" y="971"/>
                  </a:lnTo>
                  <a:lnTo>
                    <a:pt x="621" y="965"/>
                  </a:lnTo>
                  <a:lnTo>
                    <a:pt x="615" y="959"/>
                  </a:lnTo>
                  <a:lnTo>
                    <a:pt x="609" y="953"/>
                  </a:lnTo>
                  <a:lnTo>
                    <a:pt x="597" y="941"/>
                  </a:lnTo>
                  <a:lnTo>
                    <a:pt x="583" y="935"/>
                  </a:lnTo>
                  <a:lnTo>
                    <a:pt x="577" y="921"/>
                  </a:lnTo>
                  <a:lnTo>
                    <a:pt x="571" y="907"/>
                  </a:lnTo>
                  <a:lnTo>
                    <a:pt x="561" y="909"/>
                  </a:lnTo>
                  <a:lnTo>
                    <a:pt x="558" y="915"/>
                  </a:lnTo>
                  <a:lnTo>
                    <a:pt x="554" y="917"/>
                  </a:lnTo>
                  <a:lnTo>
                    <a:pt x="546" y="921"/>
                  </a:lnTo>
                  <a:lnTo>
                    <a:pt x="538" y="919"/>
                  </a:lnTo>
                  <a:lnTo>
                    <a:pt x="530" y="921"/>
                  </a:lnTo>
                  <a:lnTo>
                    <a:pt x="526" y="925"/>
                  </a:lnTo>
                  <a:lnTo>
                    <a:pt x="522" y="927"/>
                  </a:lnTo>
                  <a:lnTo>
                    <a:pt x="514" y="933"/>
                  </a:lnTo>
                  <a:lnTo>
                    <a:pt x="510" y="937"/>
                  </a:lnTo>
                  <a:lnTo>
                    <a:pt x="502" y="941"/>
                  </a:lnTo>
                  <a:lnTo>
                    <a:pt x="492" y="943"/>
                  </a:lnTo>
                  <a:lnTo>
                    <a:pt x="488" y="951"/>
                  </a:lnTo>
                  <a:lnTo>
                    <a:pt x="486" y="951"/>
                  </a:lnTo>
                  <a:lnTo>
                    <a:pt x="486" y="953"/>
                  </a:lnTo>
                  <a:lnTo>
                    <a:pt x="486" y="957"/>
                  </a:lnTo>
                  <a:lnTo>
                    <a:pt x="405" y="957"/>
                  </a:lnTo>
                  <a:lnTo>
                    <a:pt x="366" y="957"/>
                  </a:lnTo>
                  <a:lnTo>
                    <a:pt x="326" y="955"/>
                  </a:lnTo>
                  <a:lnTo>
                    <a:pt x="324" y="953"/>
                  </a:lnTo>
                  <a:lnTo>
                    <a:pt x="324" y="951"/>
                  </a:lnTo>
                  <a:lnTo>
                    <a:pt x="324" y="947"/>
                  </a:lnTo>
                  <a:lnTo>
                    <a:pt x="324" y="943"/>
                  </a:lnTo>
                  <a:lnTo>
                    <a:pt x="320" y="941"/>
                  </a:lnTo>
                  <a:lnTo>
                    <a:pt x="316" y="939"/>
                  </a:lnTo>
                  <a:lnTo>
                    <a:pt x="296" y="941"/>
                  </a:lnTo>
                  <a:lnTo>
                    <a:pt x="275" y="941"/>
                  </a:lnTo>
                  <a:lnTo>
                    <a:pt x="249" y="945"/>
                  </a:lnTo>
                  <a:lnTo>
                    <a:pt x="221" y="951"/>
                  </a:lnTo>
                  <a:lnTo>
                    <a:pt x="199" y="951"/>
                  </a:lnTo>
                  <a:lnTo>
                    <a:pt x="178" y="951"/>
                  </a:lnTo>
                  <a:lnTo>
                    <a:pt x="156" y="951"/>
                  </a:lnTo>
                  <a:lnTo>
                    <a:pt x="150" y="947"/>
                  </a:lnTo>
                  <a:lnTo>
                    <a:pt x="142" y="94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Freeform 57"/>
            <p:cNvSpPr>
              <a:spLocks/>
            </p:cNvSpPr>
            <p:nvPr/>
          </p:nvSpPr>
          <p:spPr bwMode="auto">
            <a:xfrm>
              <a:off x="3716338" y="2730615"/>
              <a:ext cx="628650" cy="608012"/>
            </a:xfrm>
            <a:custGeom>
              <a:avLst/>
              <a:gdLst>
                <a:gd name="T0" fmla="*/ 52987 w 961"/>
                <a:gd name="T1" fmla="*/ 431777 h 828"/>
                <a:gd name="T2" fmla="*/ 29437 w 961"/>
                <a:gd name="T3" fmla="*/ 406076 h 828"/>
                <a:gd name="T4" fmla="*/ 1308 w 961"/>
                <a:gd name="T5" fmla="*/ 389921 h 828"/>
                <a:gd name="T6" fmla="*/ 7850 w 961"/>
                <a:gd name="T7" fmla="*/ 345128 h 828"/>
                <a:gd name="T8" fmla="*/ 18971 w 961"/>
                <a:gd name="T9" fmla="*/ 295929 h 828"/>
                <a:gd name="T10" fmla="*/ 43829 w 961"/>
                <a:gd name="T11" fmla="*/ 242324 h 828"/>
                <a:gd name="T12" fmla="*/ 92891 w 961"/>
                <a:gd name="T13" fmla="*/ 214420 h 828"/>
                <a:gd name="T14" fmla="*/ 109899 w 961"/>
                <a:gd name="T15" fmla="*/ 165221 h 828"/>
                <a:gd name="T16" fmla="*/ 104666 w 961"/>
                <a:gd name="T17" fmla="*/ 153472 h 828"/>
                <a:gd name="T18" fmla="*/ 99433 w 961"/>
                <a:gd name="T19" fmla="*/ 127037 h 828"/>
                <a:gd name="T20" fmla="*/ 99433 w 961"/>
                <a:gd name="T21" fmla="*/ 110147 h 828"/>
                <a:gd name="T22" fmla="*/ 105974 w 961"/>
                <a:gd name="T23" fmla="*/ 50668 h 828"/>
                <a:gd name="T24" fmla="*/ 182511 w 961"/>
                <a:gd name="T25" fmla="*/ 22764 h 828"/>
                <a:gd name="T26" fmla="*/ 226340 w 961"/>
                <a:gd name="T27" fmla="*/ 25701 h 828"/>
                <a:gd name="T28" fmla="*/ 219799 w 961"/>
                <a:gd name="T29" fmla="*/ 30107 h 828"/>
                <a:gd name="T30" fmla="*/ 281944 w 961"/>
                <a:gd name="T31" fmla="*/ 37450 h 828"/>
                <a:gd name="T32" fmla="*/ 329698 w 961"/>
                <a:gd name="T33" fmla="*/ 27170 h 828"/>
                <a:gd name="T34" fmla="*/ 357173 w 961"/>
                <a:gd name="T35" fmla="*/ 8077 h 828"/>
                <a:gd name="T36" fmla="*/ 387918 w 961"/>
                <a:gd name="T37" fmla="*/ 3672 h 828"/>
                <a:gd name="T38" fmla="*/ 420626 w 961"/>
                <a:gd name="T39" fmla="*/ 46262 h 828"/>
                <a:gd name="T40" fmla="*/ 403618 w 961"/>
                <a:gd name="T41" fmla="*/ 77837 h 828"/>
                <a:gd name="T42" fmla="*/ 423243 w 961"/>
                <a:gd name="T43" fmla="*/ 86649 h 828"/>
                <a:gd name="T44" fmla="*/ 455297 w 961"/>
                <a:gd name="T45" fmla="*/ 82243 h 828"/>
                <a:gd name="T46" fmla="*/ 488005 w 961"/>
                <a:gd name="T47" fmla="*/ 69026 h 828"/>
                <a:gd name="T48" fmla="*/ 500434 w 961"/>
                <a:gd name="T49" fmla="*/ 67557 h 828"/>
                <a:gd name="T50" fmla="*/ 523984 w 961"/>
                <a:gd name="T51" fmla="*/ 91055 h 828"/>
                <a:gd name="T52" fmla="*/ 540992 w 961"/>
                <a:gd name="T53" fmla="*/ 114553 h 828"/>
                <a:gd name="T54" fmla="*/ 538376 w 961"/>
                <a:gd name="T55" fmla="*/ 140254 h 828"/>
                <a:gd name="T56" fmla="*/ 531834 w 961"/>
                <a:gd name="T57" fmla="*/ 159346 h 828"/>
                <a:gd name="T58" fmla="*/ 542301 w 961"/>
                <a:gd name="T59" fmla="*/ 182844 h 828"/>
                <a:gd name="T60" fmla="*/ 554076 w 961"/>
                <a:gd name="T61" fmla="*/ 198265 h 828"/>
                <a:gd name="T62" fmla="*/ 567813 w 961"/>
                <a:gd name="T63" fmla="*/ 254807 h 828"/>
                <a:gd name="T64" fmla="*/ 552767 w 961"/>
                <a:gd name="T65" fmla="*/ 294460 h 828"/>
                <a:gd name="T66" fmla="*/ 565196 w 961"/>
                <a:gd name="T67" fmla="*/ 323099 h 828"/>
                <a:gd name="T68" fmla="*/ 570430 w 961"/>
                <a:gd name="T69" fmla="*/ 356877 h 828"/>
                <a:gd name="T70" fmla="*/ 575663 w 961"/>
                <a:gd name="T71" fmla="*/ 385516 h 828"/>
                <a:gd name="T72" fmla="*/ 612296 w 961"/>
                <a:gd name="T73" fmla="*/ 423700 h 828"/>
                <a:gd name="T74" fmla="*/ 623417 w 961"/>
                <a:gd name="T75" fmla="*/ 453807 h 828"/>
                <a:gd name="T76" fmla="*/ 620800 w 961"/>
                <a:gd name="T77" fmla="*/ 483179 h 828"/>
                <a:gd name="T78" fmla="*/ 588746 w 961"/>
                <a:gd name="T79" fmla="*/ 547065 h 828"/>
                <a:gd name="T80" fmla="*/ 558000 w 961"/>
                <a:gd name="T81" fmla="*/ 566891 h 828"/>
                <a:gd name="T82" fmla="*/ 550151 w 961"/>
                <a:gd name="T83" fmla="*/ 591858 h 828"/>
                <a:gd name="T84" fmla="*/ 527909 w 961"/>
                <a:gd name="T85" fmla="*/ 600670 h 828"/>
                <a:gd name="T86" fmla="*/ 493238 w 961"/>
                <a:gd name="T87" fmla="*/ 608013 h 828"/>
                <a:gd name="T88" fmla="*/ 461839 w 961"/>
                <a:gd name="T89" fmla="*/ 597733 h 828"/>
                <a:gd name="T90" fmla="*/ 437635 w 961"/>
                <a:gd name="T91" fmla="*/ 568360 h 828"/>
                <a:gd name="T92" fmla="*/ 383993 w 961"/>
                <a:gd name="T93" fmla="*/ 596264 h 828"/>
                <a:gd name="T94" fmla="*/ 365023 w 961"/>
                <a:gd name="T95" fmla="*/ 605076 h 828"/>
                <a:gd name="T96" fmla="*/ 353248 w 961"/>
                <a:gd name="T97" fmla="*/ 572766 h 828"/>
                <a:gd name="T98" fmla="*/ 296336 w 961"/>
                <a:gd name="T99" fmla="*/ 553674 h 828"/>
                <a:gd name="T100" fmla="*/ 264936 w 961"/>
                <a:gd name="T101" fmla="*/ 544128 h 828"/>
                <a:gd name="T102" fmla="*/ 242040 w 961"/>
                <a:gd name="T103" fmla="*/ 525035 h 828"/>
                <a:gd name="T104" fmla="*/ 208024 w 961"/>
                <a:gd name="T105" fmla="*/ 494194 h 828"/>
                <a:gd name="T106" fmla="*/ 169428 w 961"/>
                <a:gd name="T107" fmla="*/ 489788 h 828"/>
                <a:gd name="T108" fmla="*/ 122983 w 961"/>
                <a:gd name="T109" fmla="*/ 487585 h 828"/>
                <a:gd name="T110" fmla="*/ 98124 w 961"/>
                <a:gd name="T111" fmla="*/ 471430 h 828"/>
                <a:gd name="T112" fmla="*/ 71304 w 961"/>
                <a:gd name="T113" fmla="*/ 455275 h 82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61"/>
                <a:gd name="T172" fmla="*/ 0 h 828"/>
                <a:gd name="T173" fmla="*/ 961 w 961"/>
                <a:gd name="T174" fmla="*/ 828 h 82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61" h="828">
                  <a:moveTo>
                    <a:pt x="109" y="620"/>
                  </a:moveTo>
                  <a:lnTo>
                    <a:pt x="107" y="616"/>
                  </a:lnTo>
                  <a:lnTo>
                    <a:pt x="101" y="608"/>
                  </a:lnTo>
                  <a:lnTo>
                    <a:pt x="93" y="602"/>
                  </a:lnTo>
                  <a:lnTo>
                    <a:pt x="85" y="596"/>
                  </a:lnTo>
                  <a:lnTo>
                    <a:pt x="81" y="588"/>
                  </a:lnTo>
                  <a:lnTo>
                    <a:pt x="77" y="584"/>
                  </a:lnTo>
                  <a:lnTo>
                    <a:pt x="65" y="579"/>
                  </a:lnTo>
                  <a:lnTo>
                    <a:pt x="59" y="571"/>
                  </a:lnTo>
                  <a:lnTo>
                    <a:pt x="55" y="565"/>
                  </a:lnTo>
                  <a:lnTo>
                    <a:pt x="51" y="559"/>
                  </a:lnTo>
                  <a:lnTo>
                    <a:pt x="45" y="553"/>
                  </a:lnTo>
                  <a:lnTo>
                    <a:pt x="31" y="543"/>
                  </a:lnTo>
                  <a:lnTo>
                    <a:pt x="27" y="535"/>
                  </a:lnTo>
                  <a:lnTo>
                    <a:pt x="22" y="533"/>
                  </a:lnTo>
                  <a:lnTo>
                    <a:pt x="14" y="531"/>
                  </a:lnTo>
                  <a:lnTo>
                    <a:pt x="8" y="531"/>
                  </a:lnTo>
                  <a:lnTo>
                    <a:pt x="2" y="531"/>
                  </a:lnTo>
                  <a:lnTo>
                    <a:pt x="0" y="531"/>
                  </a:lnTo>
                  <a:lnTo>
                    <a:pt x="2" y="517"/>
                  </a:lnTo>
                  <a:lnTo>
                    <a:pt x="4" y="503"/>
                  </a:lnTo>
                  <a:lnTo>
                    <a:pt x="8" y="488"/>
                  </a:lnTo>
                  <a:lnTo>
                    <a:pt x="10" y="474"/>
                  </a:lnTo>
                  <a:lnTo>
                    <a:pt x="12" y="470"/>
                  </a:lnTo>
                  <a:lnTo>
                    <a:pt x="14" y="466"/>
                  </a:lnTo>
                  <a:lnTo>
                    <a:pt x="14" y="462"/>
                  </a:lnTo>
                  <a:lnTo>
                    <a:pt x="16" y="460"/>
                  </a:lnTo>
                  <a:lnTo>
                    <a:pt x="20" y="446"/>
                  </a:lnTo>
                  <a:lnTo>
                    <a:pt x="22" y="432"/>
                  </a:lnTo>
                  <a:lnTo>
                    <a:pt x="29" y="403"/>
                  </a:lnTo>
                  <a:lnTo>
                    <a:pt x="39" y="371"/>
                  </a:lnTo>
                  <a:lnTo>
                    <a:pt x="49" y="359"/>
                  </a:lnTo>
                  <a:lnTo>
                    <a:pt x="57" y="347"/>
                  </a:lnTo>
                  <a:lnTo>
                    <a:pt x="59" y="337"/>
                  </a:lnTo>
                  <a:lnTo>
                    <a:pt x="63" y="334"/>
                  </a:lnTo>
                  <a:lnTo>
                    <a:pt x="67" y="330"/>
                  </a:lnTo>
                  <a:lnTo>
                    <a:pt x="75" y="328"/>
                  </a:lnTo>
                  <a:lnTo>
                    <a:pt x="87" y="320"/>
                  </a:lnTo>
                  <a:lnTo>
                    <a:pt x="105" y="312"/>
                  </a:lnTo>
                  <a:lnTo>
                    <a:pt x="118" y="304"/>
                  </a:lnTo>
                  <a:lnTo>
                    <a:pt x="132" y="300"/>
                  </a:lnTo>
                  <a:lnTo>
                    <a:pt x="142" y="292"/>
                  </a:lnTo>
                  <a:lnTo>
                    <a:pt x="148" y="284"/>
                  </a:lnTo>
                  <a:lnTo>
                    <a:pt x="156" y="270"/>
                  </a:lnTo>
                  <a:lnTo>
                    <a:pt x="162" y="252"/>
                  </a:lnTo>
                  <a:lnTo>
                    <a:pt x="168" y="235"/>
                  </a:lnTo>
                  <a:lnTo>
                    <a:pt x="168" y="231"/>
                  </a:lnTo>
                  <a:lnTo>
                    <a:pt x="168" y="225"/>
                  </a:lnTo>
                  <a:lnTo>
                    <a:pt x="166" y="221"/>
                  </a:lnTo>
                  <a:lnTo>
                    <a:pt x="164" y="215"/>
                  </a:lnTo>
                  <a:lnTo>
                    <a:pt x="164" y="213"/>
                  </a:lnTo>
                  <a:lnTo>
                    <a:pt x="162" y="213"/>
                  </a:lnTo>
                  <a:lnTo>
                    <a:pt x="162" y="209"/>
                  </a:lnTo>
                  <a:lnTo>
                    <a:pt x="160" y="209"/>
                  </a:lnTo>
                  <a:lnTo>
                    <a:pt x="156" y="205"/>
                  </a:lnTo>
                  <a:lnTo>
                    <a:pt x="156" y="199"/>
                  </a:lnTo>
                  <a:lnTo>
                    <a:pt x="154" y="193"/>
                  </a:lnTo>
                  <a:lnTo>
                    <a:pt x="154" y="191"/>
                  </a:lnTo>
                  <a:lnTo>
                    <a:pt x="154" y="179"/>
                  </a:lnTo>
                  <a:lnTo>
                    <a:pt x="152" y="173"/>
                  </a:lnTo>
                  <a:lnTo>
                    <a:pt x="152" y="168"/>
                  </a:lnTo>
                  <a:lnTo>
                    <a:pt x="152" y="166"/>
                  </a:lnTo>
                  <a:lnTo>
                    <a:pt x="152" y="164"/>
                  </a:lnTo>
                  <a:lnTo>
                    <a:pt x="152" y="160"/>
                  </a:lnTo>
                  <a:lnTo>
                    <a:pt x="152" y="156"/>
                  </a:lnTo>
                  <a:lnTo>
                    <a:pt x="152" y="150"/>
                  </a:lnTo>
                  <a:lnTo>
                    <a:pt x="150" y="126"/>
                  </a:lnTo>
                  <a:lnTo>
                    <a:pt x="150" y="106"/>
                  </a:lnTo>
                  <a:lnTo>
                    <a:pt x="150" y="98"/>
                  </a:lnTo>
                  <a:lnTo>
                    <a:pt x="152" y="86"/>
                  </a:lnTo>
                  <a:lnTo>
                    <a:pt x="156" y="79"/>
                  </a:lnTo>
                  <a:lnTo>
                    <a:pt x="162" y="69"/>
                  </a:lnTo>
                  <a:lnTo>
                    <a:pt x="168" y="51"/>
                  </a:lnTo>
                  <a:lnTo>
                    <a:pt x="172" y="31"/>
                  </a:lnTo>
                  <a:lnTo>
                    <a:pt x="192" y="35"/>
                  </a:lnTo>
                  <a:lnTo>
                    <a:pt x="209" y="35"/>
                  </a:lnTo>
                  <a:lnTo>
                    <a:pt x="245" y="35"/>
                  </a:lnTo>
                  <a:lnTo>
                    <a:pt x="279" y="31"/>
                  </a:lnTo>
                  <a:lnTo>
                    <a:pt x="314" y="29"/>
                  </a:lnTo>
                  <a:lnTo>
                    <a:pt x="326" y="29"/>
                  </a:lnTo>
                  <a:lnTo>
                    <a:pt x="332" y="29"/>
                  </a:lnTo>
                  <a:lnTo>
                    <a:pt x="340" y="31"/>
                  </a:lnTo>
                  <a:lnTo>
                    <a:pt x="344" y="33"/>
                  </a:lnTo>
                  <a:lnTo>
                    <a:pt x="346" y="35"/>
                  </a:lnTo>
                  <a:lnTo>
                    <a:pt x="348" y="37"/>
                  </a:lnTo>
                  <a:lnTo>
                    <a:pt x="346" y="39"/>
                  </a:lnTo>
                  <a:lnTo>
                    <a:pt x="340" y="39"/>
                  </a:lnTo>
                  <a:lnTo>
                    <a:pt x="336" y="39"/>
                  </a:lnTo>
                  <a:lnTo>
                    <a:pt x="334" y="41"/>
                  </a:lnTo>
                  <a:lnTo>
                    <a:pt x="336" y="41"/>
                  </a:lnTo>
                  <a:lnTo>
                    <a:pt x="340" y="41"/>
                  </a:lnTo>
                  <a:lnTo>
                    <a:pt x="344" y="43"/>
                  </a:lnTo>
                  <a:lnTo>
                    <a:pt x="350" y="43"/>
                  </a:lnTo>
                  <a:lnTo>
                    <a:pt x="370" y="49"/>
                  </a:lnTo>
                  <a:lnTo>
                    <a:pt x="392" y="49"/>
                  </a:lnTo>
                  <a:lnTo>
                    <a:pt x="431" y="51"/>
                  </a:lnTo>
                  <a:lnTo>
                    <a:pt x="465" y="49"/>
                  </a:lnTo>
                  <a:lnTo>
                    <a:pt x="481" y="49"/>
                  </a:lnTo>
                  <a:lnTo>
                    <a:pt x="498" y="43"/>
                  </a:lnTo>
                  <a:lnTo>
                    <a:pt x="500" y="43"/>
                  </a:lnTo>
                  <a:lnTo>
                    <a:pt x="502" y="41"/>
                  </a:lnTo>
                  <a:lnTo>
                    <a:pt x="504" y="37"/>
                  </a:lnTo>
                  <a:lnTo>
                    <a:pt x="508" y="35"/>
                  </a:lnTo>
                  <a:lnTo>
                    <a:pt x="512" y="33"/>
                  </a:lnTo>
                  <a:lnTo>
                    <a:pt x="522" y="27"/>
                  </a:lnTo>
                  <a:lnTo>
                    <a:pt x="530" y="19"/>
                  </a:lnTo>
                  <a:lnTo>
                    <a:pt x="540" y="13"/>
                  </a:lnTo>
                  <a:lnTo>
                    <a:pt x="546" y="11"/>
                  </a:lnTo>
                  <a:lnTo>
                    <a:pt x="552" y="9"/>
                  </a:lnTo>
                  <a:lnTo>
                    <a:pt x="562" y="9"/>
                  </a:lnTo>
                  <a:lnTo>
                    <a:pt x="568" y="5"/>
                  </a:lnTo>
                  <a:lnTo>
                    <a:pt x="574" y="4"/>
                  </a:lnTo>
                  <a:lnTo>
                    <a:pt x="581" y="0"/>
                  </a:lnTo>
                  <a:lnTo>
                    <a:pt x="593" y="5"/>
                  </a:lnTo>
                  <a:lnTo>
                    <a:pt x="601" y="15"/>
                  </a:lnTo>
                  <a:lnTo>
                    <a:pt x="611" y="25"/>
                  </a:lnTo>
                  <a:lnTo>
                    <a:pt x="621" y="31"/>
                  </a:lnTo>
                  <a:lnTo>
                    <a:pt x="633" y="45"/>
                  </a:lnTo>
                  <a:lnTo>
                    <a:pt x="639" y="55"/>
                  </a:lnTo>
                  <a:lnTo>
                    <a:pt x="643" y="63"/>
                  </a:lnTo>
                  <a:lnTo>
                    <a:pt x="641" y="75"/>
                  </a:lnTo>
                  <a:lnTo>
                    <a:pt x="637" y="83"/>
                  </a:lnTo>
                  <a:lnTo>
                    <a:pt x="629" y="90"/>
                  </a:lnTo>
                  <a:lnTo>
                    <a:pt x="625" y="94"/>
                  </a:lnTo>
                  <a:lnTo>
                    <a:pt x="619" y="100"/>
                  </a:lnTo>
                  <a:lnTo>
                    <a:pt x="617" y="106"/>
                  </a:lnTo>
                  <a:lnTo>
                    <a:pt x="619" y="108"/>
                  </a:lnTo>
                  <a:lnTo>
                    <a:pt x="621" y="110"/>
                  </a:lnTo>
                  <a:lnTo>
                    <a:pt x="623" y="110"/>
                  </a:lnTo>
                  <a:lnTo>
                    <a:pt x="633" y="110"/>
                  </a:lnTo>
                  <a:lnTo>
                    <a:pt x="643" y="112"/>
                  </a:lnTo>
                  <a:lnTo>
                    <a:pt x="647" y="118"/>
                  </a:lnTo>
                  <a:lnTo>
                    <a:pt x="653" y="122"/>
                  </a:lnTo>
                  <a:lnTo>
                    <a:pt x="659" y="124"/>
                  </a:lnTo>
                  <a:lnTo>
                    <a:pt x="665" y="124"/>
                  </a:lnTo>
                  <a:lnTo>
                    <a:pt x="676" y="120"/>
                  </a:lnTo>
                  <a:lnTo>
                    <a:pt x="692" y="116"/>
                  </a:lnTo>
                  <a:lnTo>
                    <a:pt x="696" y="112"/>
                  </a:lnTo>
                  <a:lnTo>
                    <a:pt x="700" y="112"/>
                  </a:lnTo>
                  <a:lnTo>
                    <a:pt x="700" y="108"/>
                  </a:lnTo>
                  <a:lnTo>
                    <a:pt x="720" y="102"/>
                  </a:lnTo>
                  <a:lnTo>
                    <a:pt x="742" y="94"/>
                  </a:lnTo>
                  <a:lnTo>
                    <a:pt x="744" y="94"/>
                  </a:lnTo>
                  <a:lnTo>
                    <a:pt x="746" y="94"/>
                  </a:lnTo>
                  <a:lnTo>
                    <a:pt x="748" y="98"/>
                  </a:lnTo>
                  <a:lnTo>
                    <a:pt x="750" y="98"/>
                  </a:lnTo>
                  <a:lnTo>
                    <a:pt x="754" y="98"/>
                  </a:lnTo>
                  <a:lnTo>
                    <a:pt x="760" y="94"/>
                  </a:lnTo>
                  <a:lnTo>
                    <a:pt x="763" y="92"/>
                  </a:lnTo>
                  <a:lnTo>
                    <a:pt x="765" y="92"/>
                  </a:lnTo>
                  <a:lnTo>
                    <a:pt x="775" y="98"/>
                  </a:lnTo>
                  <a:lnTo>
                    <a:pt x="779" y="102"/>
                  </a:lnTo>
                  <a:lnTo>
                    <a:pt x="787" y="108"/>
                  </a:lnTo>
                  <a:lnTo>
                    <a:pt x="795" y="112"/>
                  </a:lnTo>
                  <a:lnTo>
                    <a:pt x="797" y="118"/>
                  </a:lnTo>
                  <a:lnTo>
                    <a:pt x="801" y="124"/>
                  </a:lnTo>
                  <a:lnTo>
                    <a:pt x="803" y="128"/>
                  </a:lnTo>
                  <a:lnTo>
                    <a:pt x="809" y="134"/>
                  </a:lnTo>
                  <a:lnTo>
                    <a:pt x="813" y="140"/>
                  </a:lnTo>
                  <a:lnTo>
                    <a:pt x="817" y="148"/>
                  </a:lnTo>
                  <a:lnTo>
                    <a:pt x="821" y="152"/>
                  </a:lnTo>
                  <a:lnTo>
                    <a:pt x="827" y="156"/>
                  </a:lnTo>
                  <a:lnTo>
                    <a:pt x="829" y="162"/>
                  </a:lnTo>
                  <a:lnTo>
                    <a:pt x="831" y="166"/>
                  </a:lnTo>
                  <a:lnTo>
                    <a:pt x="835" y="173"/>
                  </a:lnTo>
                  <a:lnTo>
                    <a:pt x="831" y="181"/>
                  </a:lnTo>
                  <a:lnTo>
                    <a:pt x="827" y="185"/>
                  </a:lnTo>
                  <a:lnTo>
                    <a:pt x="823" y="191"/>
                  </a:lnTo>
                  <a:lnTo>
                    <a:pt x="823" y="201"/>
                  </a:lnTo>
                  <a:lnTo>
                    <a:pt x="821" y="207"/>
                  </a:lnTo>
                  <a:lnTo>
                    <a:pt x="819" y="209"/>
                  </a:lnTo>
                  <a:lnTo>
                    <a:pt x="817" y="211"/>
                  </a:lnTo>
                  <a:lnTo>
                    <a:pt x="813" y="213"/>
                  </a:lnTo>
                  <a:lnTo>
                    <a:pt x="813" y="217"/>
                  </a:lnTo>
                  <a:lnTo>
                    <a:pt x="811" y="223"/>
                  </a:lnTo>
                  <a:lnTo>
                    <a:pt x="813" y="229"/>
                  </a:lnTo>
                  <a:lnTo>
                    <a:pt x="819" y="233"/>
                  </a:lnTo>
                  <a:lnTo>
                    <a:pt x="823" y="237"/>
                  </a:lnTo>
                  <a:lnTo>
                    <a:pt x="827" y="243"/>
                  </a:lnTo>
                  <a:lnTo>
                    <a:pt x="829" y="249"/>
                  </a:lnTo>
                  <a:lnTo>
                    <a:pt x="831" y="252"/>
                  </a:lnTo>
                  <a:lnTo>
                    <a:pt x="831" y="256"/>
                  </a:lnTo>
                  <a:lnTo>
                    <a:pt x="835" y="258"/>
                  </a:lnTo>
                  <a:lnTo>
                    <a:pt x="837" y="260"/>
                  </a:lnTo>
                  <a:lnTo>
                    <a:pt x="841" y="260"/>
                  </a:lnTo>
                  <a:lnTo>
                    <a:pt x="847" y="270"/>
                  </a:lnTo>
                  <a:lnTo>
                    <a:pt x="853" y="280"/>
                  </a:lnTo>
                  <a:lnTo>
                    <a:pt x="856" y="292"/>
                  </a:lnTo>
                  <a:lnTo>
                    <a:pt x="862" y="304"/>
                  </a:lnTo>
                  <a:lnTo>
                    <a:pt x="866" y="322"/>
                  </a:lnTo>
                  <a:lnTo>
                    <a:pt x="868" y="334"/>
                  </a:lnTo>
                  <a:lnTo>
                    <a:pt x="868" y="347"/>
                  </a:lnTo>
                  <a:lnTo>
                    <a:pt x="864" y="357"/>
                  </a:lnTo>
                  <a:lnTo>
                    <a:pt x="860" y="365"/>
                  </a:lnTo>
                  <a:lnTo>
                    <a:pt x="854" y="373"/>
                  </a:lnTo>
                  <a:lnTo>
                    <a:pt x="849" y="383"/>
                  </a:lnTo>
                  <a:lnTo>
                    <a:pt x="839" y="395"/>
                  </a:lnTo>
                  <a:lnTo>
                    <a:pt x="845" y="401"/>
                  </a:lnTo>
                  <a:lnTo>
                    <a:pt x="847" y="407"/>
                  </a:lnTo>
                  <a:lnTo>
                    <a:pt x="851" y="415"/>
                  </a:lnTo>
                  <a:lnTo>
                    <a:pt x="856" y="424"/>
                  </a:lnTo>
                  <a:lnTo>
                    <a:pt x="858" y="428"/>
                  </a:lnTo>
                  <a:lnTo>
                    <a:pt x="862" y="430"/>
                  </a:lnTo>
                  <a:lnTo>
                    <a:pt x="864" y="440"/>
                  </a:lnTo>
                  <a:lnTo>
                    <a:pt x="866" y="452"/>
                  </a:lnTo>
                  <a:lnTo>
                    <a:pt x="868" y="462"/>
                  </a:lnTo>
                  <a:lnTo>
                    <a:pt x="872" y="472"/>
                  </a:lnTo>
                  <a:lnTo>
                    <a:pt x="874" y="478"/>
                  </a:lnTo>
                  <a:lnTo>
                    <a:pt x="874" y="484"/>
                  </a:lnTo>
                  <a:lnTo>
                    <a:pt x="872" y="486"/>
                  </a:lnTo>
                  <a:lnTo>
                    <a:pt x="864" y="488"/>
                  </a:lnTo>
                  <a:lnTo>
                    <a:pt x="860" y="498"/>
                  </a:lnTo>
                  <a:lnTo>
                    <a:pt x="860" y="507"/>
                  </a:lnTo>
                  <a:lnTo>
                    <a:pt x="864" y="515"/>
                  </a:lnTo>
                  <a:lnTo>
                    <a:pt x="872" y="519"/>
                  </a:lnTo>
                  <a:lnTo>
                    <a:pt x="880" y="525"/>
                  </a:lnTo>
                  <a:lnTo>
                    <a:pt x="890" y="531"/>
                  </a:lnTo>
                  <a:lnTo>
                    <a:pt x="900" y="533"/>
                  </a:lnTo>
                  <a:lnTo>
                    <a:pt x="906" y="543"/>
                  </a:lnTo>
                  <a:lnTo>
                    <a:pt x="918" y="563"/>
                  </a:lnTo>
                  <a:lnTo>
                    <a:pt x="924" y="569"/>
                  </a:lnTo>
                  <a:lnTo>
                    <a:pt x="936" y="577"/>
                  </a:lnTo>
                  <a:lnTo>
                    <a:pt x="938" y="583"/>
                  </a:lnTo>
                  <a:lnTo>
                    <a:pt x="938" y="588"/>
                  </a:lnTo>
                  <a:lnTo>
                    <a:pt x="940" y="598"/>
                  </a:lnTo>
                  <a:lnTo>
                    <a:pt x="944" y="604"/>
                  </a:lnTo>
                  <a:lnTo>
                    <a:pt x="951" y="612"/>
                  </a:lnTo>
                  <a:lnTo>
                    <a:pt x="953" y="618"/>
                  </a:lnTo>
                  <a:lnTo>
                    <a:pt x="955" y="624"/>
                  </a:lnTo>
                  <a:lnTo>
                    <a:pt x="961" y="634"/>
                  </a:lnTo>
                  <a:lnTo>
                    <a:pt x="961" y="644"/>
                  </a:lnTo>
                  <a:lnTo>
                    <a:pt x="959" y="652"/>
                  </a:lnTo>
                  <a:lnTo>
                    <a:pt x="955" y="656"/>
                  </a:lnTo>
                  <a:lnTo>
                    <a:pt x="949" y="658"/>
                  </a:lnTo>
                  <a:lnTo>
                    <a:pt x="944" y="669"/>
                  </a:lnTo>
                  <a:lnTo>
                    <a:pt x="942" y="679"/>
                  </a:lnTo>
                  <a:lnTo>
                    <a:pt x="922" y="697"/>
                  </a:lnTo>
                  <a:lnTo>
                    <a:pt x="902" y="715"/>
                  </a:lnTo>
                  <a:lnTo>
                    <a:pt x="900" y="727"/>
                  </a:lnTo>
                  <a:lnTo>
                    <a:pt x="900" y="745"/>
                  </a:lnTo>
                  <a:lnTo>
                    <a:pt x="900" y="756"/>
                  </a:lnTo>
                  <a:lnTo>
                    <a:pt x="900" y="770"/>
                  </a:lnTo>
                  <a:lnTo>
                    <a:pt x="888" y="770"/>
                  </a:lnTo>
                  <a:lnTo>
                    <a:pt x="874" y="770"/>
                  </a:lnTo>
                  <a:lnTo>
                    <a:pt x="862" y="770"/>
                  </a:lnTo>
                  <a:lnTo>
                    <a:pt x="853" y="772"/>
                  </a:lnTo>
                  <a:lnTo>
                    <a:pt x="851" y="778"/>
                  </a:lnTo>
                  <a:lnTo>
                    <a:pt x="851" y="786"/>
                  </a:lnTo>
                  <a:lnTo>
                    <a:pt x="851" y="794"/>
                  </a:lnTo>
                  <a:lnTo>
                    <a:pt x="849" y="802"/>
                  </a:lnTo>
                  <a:lnTo>
                    <a:pt x="845" y="806"/>
                  </a:lnTo>
                  <a:lnTo>
                    <a:pt x="841" y="806"/>
                  </a:lnTo>
                  <a:lnTo>
                    <a:pt x="835" y="806"/>
                  </a:lnTo>
                  <a:lnTo>
                    <a:pt x="829" y="806"/>
                  </a:lnTo>
                  <a:lnTo>
                    <a:pt x="821" y="810"/>
                  </a:lnTo>
                  <a:lnTo>
                    <a:pt x="817" y="814"/>
                  </a:lnTo>
                  <a:lnTo>
                    <a:pt x="811" y="816"/>
                  </a:lnTo>
                  <a:lnTo>
                    <a:pt x="807" y="818"/>
                  </a:lnTo>
                  <a:lnTo>
                    <a:pt x="799" y="818"/>
                  </a:lnTo>
                  <a:lnTo>
                    <a:pt x="791" y="818"/>
                  </a:lnTo>
                  <a:lnTo>
                    <a:pt x="781" y="818"/>
                  </a:lnTo>
                  <a:lnTo>
                    <a:pt x="767" y="820"/>
                  </a:lnTo>
                  <a:lnTo>
                    <a:pt x="761" y="824"/>
                  </a:lnTo>
                  <a:lnTo>
                    <a:pt x="754" y="828"/>
                  </a:lnTo>
                  <a:lnTo>
                    <a:pt x="746" y="828"/>
                  </a:lnTo>
                  <a:lnTo>
                    <a:pt x="740" y="828"/>
                  </a:lnTo>
                  <a:lnTo>
                    <a:pt x="722" y="828"/>
                  </a:lnTo>
                  <a:lnTo>
                    <a:pt x="706" y="826"/>
                  </a:lnTo>
                  <a:lnTo>
                    <a:pt x="708" y="820"/>
                  </a:lnTo>
                  <a:lnTo>
                    <a:pt x="706" y="814"/>
                  </a:lnTo>
                  <a:lnTo>
                    <a:pt x="702" y="810"/>
                  </a:lnTo>
                  <a:lnTo>
                    <a:pt x="696" y="808"/>
                  </a:lnTo>
                  <a:lnTo>
                    <a:pt x="690" y="798"/>
                  </a:lnTo>
                  <a:lnTo>
                    <a:pt x="682" y="790"/>
                  </a:lnTo>
                  <a:lnTo>
                    <a:pt x="676" y="782"/>
                  </a:lnTo>
                  <a:lnTo>
                    <a:pt x="669" y="774"/>
                  </a:lnTo>
                  <a:lnTo>
                    <a:pt x="643" y="778"/>
                  </a:lnTo>
                  <a:lnTo>
                    <a:pt x="611" y="782"/>
                  </a:lnTo>
                  <a:lnTo>
                    <a:pt x="605" y="786"/>
                  </a:lnTo>
                  <a:lnTo>
                    <a:pt x="601" y="790"/>
                  </a:lnTo>
                  <a:lnTo>
                    <a:pt x="595" y="802"/>
                  </a:lnTo>
                  <a:lnTo>
                    <a:pt x="587" y="812"/>
                  </a:lnTo>
                  <a:lnTo>
                    <a:pt x="581" y="816"/>
                  </a:lnTo>
                  <a:lnTo>
                    <a:pt x="576" y="820"/>
                  </a:lnTo>
                  <a:lnTo>
                    <a:pt x="574" y="826"/>
                  </a:lnTo>
                  <a:lnTo>
                    <a:pt x="570" y="828"/>
                  </a:lnTo>
                  <a:lnTo>
                    <a:pt x="566" y="828"/>
                  </a:lnTo>
                  <a:lnTo>
                    <a:pt x="558" y="824"/>
                  </a:lnTo>
                  <a:lnTo>
                    <a:pt x="554" y="806"/>
                  </a:lnTo>
                  <a:lnTo>
                    <a:pt x="548" y="790"/>
                  </a:lnTo>
                  <a:lnTo>
                    <a:pt x="546" y="786"/>
                  </a:lnTo>
                  <a:lnTo>
                    <a:pt x="544" y="784"/>
                  </a:lnTo>
                  <a:lnTo>
                    <a:pt x="542" y="782"/>
                  </a:lnTo>
                  <a:lnTo>
                    <a:pt x="540" y="780"/>
                  </a:lnTo>
                  <a:lnTo>
                    <a:pt x="530" y="772"/>
                  </a:lnTo>
                  <a:lnTo>
                    <a:pt x="520" y="766"/>
                  </a:lnTo>
                  <a:lnTo>
                    <a:pt x="512" y="762"/>
                  </a:lnTo>
                  <a:lnTo>
                    <a:pt x="500" y="758"/>
                  </a:lnTo>
                  <a:lnTo>
                    <a:pt x="477" y="756"/>
                  </a:lnTo>
                  <a:lnTo>
                    <a:pt x="453" y="754"/>
                  </a:lnTo>
                  <a:lnTo>
                    <a:pt x="451" y="748"/>
                  </a:lnTo>
                  <a:lnTo>
                    <a:pt x="445" y="745"/>
                  </a:lnTo>
                  <a:lnTo>
                    <a:pt x="439" y="743"/>
                  </a:lnTo>
                  <a:lnTo>
                    <a:pt x="427" y="741"/>
                  </a:lnTo>
                  <a:lnTo>
                    <a:pt x="413" y="741"/>
                  </a:lnTo>
                  <a:lnTo>
                    <a:pt x="405" y="741"/>
                  </a:lnTo>
                  <a:lnTo>
                    <a:pt x="399" y="741"/>
                  </a:lnTo>
                  <a:lnTo>
                    <a:pt x="395" y="733"/>
                  </a:lnTo>
                  <a:lnTo>
                    <a:pt x="390" y="729"/>
                  </a:lnTo>
                  <a:lnTo>
                    <a:pt x="382" y="725"/>
                  </a:lnTo>
                  <a:lnTo>
                    <a:pt x="374" y="721"/>
                  </a:lnTo>
                  <a:lnTo>
                    <a:pt x="370" y="715"/>
                  </a:lnTo>
                  <a:lnTo>
                    <a:pt x="364" y="711"/>
                  </a:lnTo>
                  <a:lnTo>
                    <a:pt x="358" y="707"/>
                  </a:lnTo>
                  <a:lnTo>
                    <a:pt x="350" y="705"/>
                  </a:lnTo>
                  <a:lnTo>
                    <a:pt x="336" y="687"/>
                  </a:lnTo>
                  <a:lnTo>
                    <a:pt x="326" y="679"/>
                  </a:lnTo>
                  <a:lnTo>
                    <a:pt x="318" y="673"/>
                  </a:lnTo>
                  <a:lnTo>
                    <a:pt x="306" y="673"/>
                  </a:lnTo>
                  <a:lnTo>
                    <a:pt x="293" y="675"/>
                  </a:lnTo>
                  <a:lnTo>
                    <a:pt x="275" y="675"/>
                  </a:lnTo>
                  <a:lnTo>
                    <a:pt x="263" y="673"/>
                  </a:lnTo>
                  <a:lnTo>
                    <a:pt x="261" y="669"/>
                  </a:lnTo>
                  <a:lnTo>
                    <a:pt x="259" y="667"/>
                  </a:lnTo>
                  <a:lnTo>
                    <a:pt x="255" y="664"/>
                  </a:lnTo>
                  <a:lnTo>
                    <a:pt x="253" y="660"/>
                  </a:lnTo>
                  <a:lnTo>
                    <a:pt x="235" y="664"/>
                  </a:lnTo>
                  <a:lnTo>
                    <a:pt x="221" y="666"/>
                  </a:lnTo>
                  <a:lnTo>
                    <a:pt x="206" y="666"/>
                  </a:lnTo>
                  <a:lnTo>
                    <a:pt x="188" y="664"/>
                  </a:lnTo>
                  <a:lnTo>
                    <a:pt x="182" y="656"/>
                  </a:lnTo>
                  <a:lnTo>
                    <a:pt x="176" y="652"/>
                  </a:lnTo>
                  <a:lnTo>
                    <a:pt x="168" y="648"/>
                  </a:lnTo>
                  <a:lnTo>
                    <a:pt x="162" y="648"/>
                  </a:lnTo>
                  <a:lnTo>
                    <a:pt x="156" y="646"/>
                  </a:lnTo>
                  <a:lnTo>
                    <a:pt x="150" y="642"/>
                  </a:lnTo>
                  <a:lnTo>
                    <a:pt x="142" y="638"/>
                  </a:lnTo>
                  <a:lnTo>
                    <a:pt x="124" y="634"/>
                  </a:lnTo>
                  <a:lnTo>
                    <a:pt x="120" y="630"/>
                  </a:lnTo>
                  <a:lnTo>
                    <a:pt x="117" y="628"/>
                  </a:lnTo>
                  <a:lnTo>
                    <a:pt x="113" y="624"/>
                  </a:lnTo>
                  <a:lnTo>
                    <a:pt x="109" y="62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Freeform 43"/>
            <p:cNvSpPr>
              <a:spLocks/>
            </p:cNvSpPr>
            <p:nvPr/>
          </p:nvSpPr>
          <p:spPr bwMode="auto">
            <a:xfrm>
              <a:off x="4211639" y="2138477"/>
              <a:ext cx="638175" cy="823913"/>
            </a:xfrm>
            <a:custGeom>
              <a:avLst/>
              <a:gdLst>
                <a:gd name="T0" fmla="*/ 53018 w 975"/>
                <a:gd name="T1" fmla="*/ 787294 h 1125"/>
                <a:gd name="T2" fmla="*/ 45163 w 975"/>
                <a:gd name="T3" fmla="*/ 749943 h 1125"/>
                <a:gd name="T4" fmla="*/ 41236 w 975"/>
                <a:gd name="T5" fmla="*/ 705269 h 1125"/>
                <a:gd name="T6" fmla="*/ 20291 w 975"/>
                <a:gd name="T7" fmla="*/ 674509 h 1125"/>
                <a:gd name="T8" fmla="*/ 17673 w 975"/>
                <a:gd name="T9" fmla="*/ 634229 h 1125"/>
                <a:gd name="T10" fmla="*/ 39927 w 975"/>
                <a:gd name="T11" fmla="*/ 589555 h 1125"/>
                <a:gd name="T12" fmla="*/ 71999 w 975"/>
                <a:gd name="T13" fmla="*/ 571978 h 1125"/>
                <a:gd name="T14" fmla="*/ 73308 w 975"/>
                <a:gd name="T15" fmla="*/ 472376 h 1125"/>
                <a:gd name="T16" fmla="*/ 45163 w 975"/>
                <a:gd name="T17" fmla="*/ 399872 h 1125"/>
                <a:gd name="T18" fmla="*/ 26836 w 975"/>
                <a:gd name="T19" fmla="*/ 367648 h 1125"/>
                <a:gd name="T20" fmla="*/ 38618 w 975"/>
                <a:gd name="T21" fmla="*/ 328832 h 1125"/>
                <a:gd name="T22" fmla="*/ 47781 w 975"/>
                <a:gd name="T23" fmla="*/ 320044 h 1125"/>
                <a:gd name="T24" fmla="*/ 62181 w 975"/>
                <a:gd name="T25" fmla="*/ 276834 h 1125"/>
                <a:gd name="T26" fmla="*/ 33381 w 975"/>
                <a:gd name="T27" fmla="*/ 227766 h 1125"/>
                <a:gd name="T28" fmla="*/ 24218 w 975"/>
                <a:gd name="T29" fmla="*/ 202865 h 1125"/>
                <a:gd name="T30" fmla="*/ 28145 w 975"/>
                <a:gd name="T31" fmla="*/ 147938 h 1125"/>
                <a:gd name="T32" fmla="*/ 2618 w 975"/>
                <a:gd name="T33" fmla="*/ 114981 h 1125"/>
                <a:gd name="T34" fmla="*/ 12436 w 975"/>
                <a:gd name="T35" fmla="*/ 46871 h 1125"/>
                <a:gd name="T36" fmla="*/ 49090 w 975"/>
                <a:gd name="T37" fmla="*/ 27830 h 1125"/>
                <a:gd name="T38" fmla="*/ 62181 w 975"/>
                <a:gd name="T39" fmla="*/ 20506 h 1125"/>
                <a:gd name="T40" fmla="*/ 85090 w 975"/>
                <a:gd name="T41" fmla="*/ 11718 h 1125"/>
                <a:gd name="T42" fmla="*/ 121744 w 975"/>
                <a:gd name="T43" fmla="*/ 20506 h 1125"/>
                <a:gd name="T44" fmla="*/ 152507 w 975"/>
                <a:gd name="T45" fmla="*/ 14647 h 1125"/>
                <a:gd name="T46" fmla="*/ 178689 w 975"/>
                <a:gd name="T47" fmla="*/ 1465 h 1125"/>
                <a:gd name="T48" fmla="*/ 204216 w 975"/>
                <a:gd name="T49" fmla="*/ 10253 h 1125"/>
                <a:gd name="T50" fmla="*/ 231707 w 975"/>
                <a:gd name="T51" fmla="*/ 43942 h 1125"/>
                <a:gd name="T52" fmla="*/ 253306 w 975"/>
                <a:gd name="T53" fmla="*/ 68110 h 1125"/>
                <a:gd name="T54" fmla="*/ 279488 w 975"/>
                <a:gd name="T55" fmla="*/ 79828 h 1125"/>
                <a:gd name="T56" fmla="*/ 270324 w 975"/>
                <a:gd name="T57" fmla="*/ 109123 h 1125"/>
                <a:gd name="T58" fmla="*/ 265088 w 975"/>
                <a:gd name="T59" fmla="*/ 156726 h 1125"/>
                <a:gd name="T60" fmla="*/ 293888 w 975"/>
                <a:gd name="T61" fmla="*/ 182359 h 1125"/>
                <a:gd name="T62" fmla="*/ 315488 w 975"/>
                <a:gd name="T63" fmla="*/ 217513 h 1125"/>
                <a:gd name="T64" fmla="*/ 328578 w 975"/>
                <a:gd name="T65" fmla="*/ 238751 h 1125"/>
                <a:gd name="T66" fmla="*/ 333815 w 975"/>
                <a:gd name="T67" fmla="*/ 254863 h 1125"/>
                <a:gd name="T68" fmla="*/ 366542 w 975"/>
                <a:gd name="T69" fmla="*/ 262187 h 1125"/>
                <a:gd name="T70" fmla="*/ 399923 w 975"/>
                <a:gd name="T71" fmla="*/ 278299 h 1125"/>
                <a:gd name="T72" fmla="*/ 419559 w 975"/>
                <a:gd name="T73" fmla="*/ 318579 h 1125"/>
                <a:gd name="T74" fmla="*/ 463413 w 975"/>
                <a:gd name="T75" fmla="*/ 336156 h 1125"/>
                <a:gd name="T76" fmla="*/ 530831 w 975"/>
                <a:gd name="T77" fmla="*/ 327368 h 1125"/>
                <a:gd name="T78" fmla="*/ 570758 w 975"/>
                <a:gd name="T79" fmla="*/ 328832 h 1125"/>
                <a:gd name="T80" fmla="*/ 596939 w 975"/>
                <a:gd name="T81" fmla="*/ 334691 h 1125"/>
                <a:gd name="T82" fmla="*/ 582539 w 975"/>
                <a:gd name="T83" fmla="*/ 369113 h 1125"/>
                <a:gd name="T84" fmla="*/ 626393 w 975"/>
                <a:gd name="T85" fmla="*/ 394013 h 1125"/>
                <a:gd name="T86" fmla="*/ 625084 w 975"/>
                <a:gd name="T87" fmla="*/ 421111 h 1125"/>
                <a:gd name="T88" fmla="*/ 591703 w 975"/>
                <a:gd name="T89" fmla="*/ 473841 h 1125"/>
                <a:gd name="T90" fmla="*/ 566830 w 975"/>
                <a:gd name="T91" fmla="*/ 530233 h 1125"/>
                <a:gd name="T92" fmla="*/ 547849 w 975"/>
                <a:gd name="T93" fmla="*/ 576372 h 1125"/>
                <a:gd name="T94" fmla="*/ 475195 w 975"/>
                <a:gd name="T95" fmla="*/ 591019 h 1125"/>
                <a:gd name="T96" fmla="*/ 452941 w 975"/>
                <a:gd name="T97" fmla="*/ 604934 h 1125"/>
                <a:gd name="T98" fmla="*/ 424796 w 975"/>
                <a:gd name="T99" fmla="*/ 632764 h 1125"/>
                <a:gd name="T100" fmla="*/ 419559 w 975"/>
                <a:gd name="T101" fmla="*/ 657665 h 1125"/>
                <a:gd name="T102" fmla="*/ 377669 w 975"/>
                <a:gd name="T103" fmla="*/ 733831 h 1125"/>
                <a:gd name="T104" fmla="*/ 324651 w 975"/>
                <a:gd name="T105" fmla="*/ 767520 h 1125"/>
                <a:gd name="T106" fmla="*/ 286033 w 975"/>
                <a:gd name="T107" fmla="*/ 771914 h 1125"/>
                <a:gd name="T108" fmla="*/ 230398 w 975"/>
                <a:gd name="T109" fmla="*/ 797547 h 1125"/>
                <a:gd name="T110" fmla="*/ 190471 w 975"/>
                <a:gd name="T111" fmla="*/ 790223 h 1125"/>
                <a:gd name="T112" fmla="*/ 130908 w 975"/>
                <a:gd name="T113" fmla="*/ 801941 h 1125"/>
                <a:gd name="T114" fmla="*/ 104726 w 975"/>
                <a:gd name="T115" fmla="*/ 822447 h 112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75"/>
                <a:gd name="T175" fmla="*/ 0 h 1125"/>
                <a:gd name="T176" fmla="*/ 975 w 975"/>
                <a:gd name="T177" fmla="*/ 1125 h 112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75" h="1125">
                  <a:moveTo>
                    <a:pt x="112" y="1119"/>
                  </a:moveTo>
                  <a:lnTo>
                    <a:pt x="109" y="1107"/>
                  </a:lnTo>
                  <a:lnTo>
                    <a:pt x="103" y="1097"/>
                  </a:lnTo>
                  <a:lnTo>
                    <a:pt x="95" y="1091"/>
                  </a:lnTo>
                  <a:lnTo>
                    <a:pt x="85" y="1085"/>
                  </a:lnTo>
                  <a:lnTo>
                    <a:pt x="81" y="1075"/>
                  </a:lnTo>
                  <a:lnTo>
                    <a:pt x="79" y="1067"/>
                  </a:lnTo>
                  <a:lnTo>
                    <a:pt x="75" y="1058"/>
                  </a:lnTo>
                  <a:lnTo>
                    <a:pt x="65" y="1052"/>
                  </a:lnTo>
                  <a:lnTo>
                    <a:pt x="65" y="1042"/>
                  </a:lnTo>
                  <a:lnTo>
                    <a:pt x="65" y="1034"/>
                  </a:lnTo>
                  <a:lnTo>
                    <a:pt x="69" y="1024"/>
                  </a:lnTo>
                  <a:lnTo>
                    <a:pt x="73" y="1016"/>
                  </a:lnTo>
                  <a:lnTo>
                    <a:pt x="77" y="1000"/>
                  </a:lnTo>
                  <a:lnTo>
                    <a:pt x="83" y="986"/>
                  </a:lnTo>
                  <a:lnTo>
                    <a:pt x="79" y="979"/>
                  </a:lnTo>
                  <a:lnTo>
                    <a:pt x="71" y="971"/>
                  </a:lnTo>
                  <a:lnTo>
                    <a:pt x="63" y="963"/>
                  </a:lnTo>
                  <a:lnTo>
                    <a:pt x="57" y="955"/>
                  </a:lnTo>
                  <a:lnTo>
                    <a:pt x="55" y="945"/>
                  </a:lnTo>
                  <a:lnTo>
                    <a:pt x="53" y="941"/>
                  </a:lnTo>
                  <a:lnTo>
                    <a:pt x="49" y="937"/>
                  </a:lnTo>
                  <a:lnTo>
                    <a:pt x="43" y="927"/>
                  </a:lnTo>
                  <a:lnTo>
                    <a:pt x="31" y="921"/>
                  </a:lnTo>
                  <a:lnTo>
                    <a:pt x="25" y="913"/>
                  </a:lnTo>
                  <a:lnTo>
                    <a:pt x="19" y="903"/>
                  </a:lnTo>
                  <a:lnTo>
                    <a:pt x="21" y="890"/>
                  </a:lnTo>
                  <a:lnTo>
                    <a:pt x="21" y="880"/>
                  </a:lnTo>
                  <a:lnTo>
                    <a:pt x="25" y="870"/>
                  </a:lnTo>
                  <a:lnTo>
                    <a:pt x="27" y="866"/>
                  </a:lnTo>
                  <a:lnTo>
                    <a:pt x="35" y="852"/>
                  </a:lnTo>
                  <a:lnTo>
                    <a:pt x="41" y="846"/>
                  </a:lnTo>
                  <a:lnTo>
                    <a:pt x="47" y="834"/>
                  </a:lnTo>
                  <a:lnTo>
                    <a:pt x="53" y="824"/>
                  </a:lnTo>
                  <a:lnTo>
                    <a:pt x="57" y="815"/>
                  </a:lnTo>
                  <a:lnTo>
                    <a:pt x="61" y="805"/>
                  </a:lnTo>
                  <a:lnTo>
                    <a:pt x="67" y="799"/>
                  </a:lnTo>
                  <a:lnTo>
                    <a:pt x="73" y="795"/>
                  </a:lnTo>
                  <a:lnTo>
                    <a:pt x="81" y="789"/>
                  </a:lnTo>
                  <a:lnTo>
                    <a:pt x="91" y="787"/>
                  </a:lnTo>
                  <a:lnTo>
                    <a:pt x="103" y="785"/>
                  </a:lnTo>
                  <a:lnTo>
                    <a:pt x="110" y="781"/>
                  </a:lnTo>
                  <a:lnTo>
                    <a:pt x="114" y="775"/>
                  </a:lnTo>
                  <a:lnTo>
                    <a:pt x="120" y="771"/>
                  </a:lnTo>
                  <a:lnTo>
                    <a:pt x="122" y="759"/>
                  </a:lnTo>
                  <a:lnTo>
                    <a:pt x="114" y="704"/>
                  </a:lnTo>
                  <a:lnTo>
                    <a:pt x="114" y="676"/>
                  </a:lnTo>
                  <a:lnTo>
                    <a:pt x="112" y="645"/>
                  </a:lnTo>
                  <a:lnTo>
                    <a:pt x="107" y="625"/>
                  </a:lnTo>
                  <a:lnTo>
                    <a:pt x="97" y="601"/>
                  </a:lnTo>
                  <a:lnTo>
                    <a:pt x="85" y="581"/>
                  </a:lnTo>
                  <a:lnTo>
                    <a:pt x="73" y="562"/>
                  </a:lnTo>
                  <a:lnTo>
                    <a:pt x="69" y="552"/>
                  </a:lnTo>
                  <a:lnTo>
                    <a:pt x="69" y="546"/>
                  </a:lnTo>
                  <a:lnTo>
                    <a:pt x="65" y="542"/>
                  </a:lnTo>
                  <a:lnTo>
                    <a:pt x="61" y="538"/>
                  </a:lnTo>
                  <a:lnTo>
                    <a:pt x="55" y="532"/>
                  </a:lnTo>
                  <a:lnTo>
                    <a:pt x="49" y="528"/>
                  </a:lnTo>
                  <a:lnTo>
                    <a:pt x="43" y="522"/>
                  </a:lnTo>
                  <a:lnTo>
                    <a:pt x="41" y="502"/>
                  </a:lnTo>
                  <a:lnTo>
                    <a:pt x="37" y="485"/>
                  </a:lnTo>
                  <a:lnTo>
                    <a:pt x="41" y="477"/>
                  </a:lnTo>
                  <a:lnTo>
                    <a:pt x="43" y="469"/>
                  </a:lnTo>
                  <a:lnTo>
                    <a:pt x="49" y="461"/>
                  </a:lnTo>
                  <a:lnTo>
                    <a:pt x="57" y="457"/>
                  </a:lnTo>
                  <a:lnTo>
                    <a:pt x="59" y="449"/>
                  </a:lnTo>
                  <a:lnTo>
                    <a:pt x="61" y="447"/>
                  </a:lnTo>
                  <a:lnTo>
                    <a:pt x="61" y="445"/>
                  </a:lnTo>
                  <a:lnTo>
                    <a:pt x="61" y="447"/>
                  </a:lnTo>
                  <a:lnTo>
                    <a:pt x="65" y="445"/>
                  </a:lnTo>
                  <a:lnTo>
                    <a:pt x="69" y="443"/>
                  </a:lnTo>
                  <a:lnTo>
                    <a:pt x="73" y="437"/>
                  </a:lnTo>
                  <a:lnTo>
                    <a:pt x="75" y="429"/>
                  </a:lnTo>
                  <a:lnTo>
                    <a:pt x="75" y="423"/>
                  </a:lnTo>
                  <a:lnTo>
                    <a:pt x="79" y="415"/>
                  </a:lnTo>
                  <a:lnTo>
                    <a:pt x="87" y="402"/>
                  </a:lnTo>
                  <a:lnTo>
                    <a:pt x="97" y="388"/>
                  </a:lnTo>
                  <a:lnTo>
                    <a:pt x="95" y="378"/>
                  </a:lnTo>
                  <a:lnTo>
                    <a:pt x="87" y="366"/>
                  </a:lnTo>
                  <a:lnTo>
                    <a:pt x="75" y="348"/>
                  </a:lnTo>
                  <a:lnTo>
                    <a:pt x="69" y="332"/>
                  </a:lnTo>
                  <a:lnTo>
                    <a:pt x="61" y="321"/>
                  </a:lnTo>
                  <a:lnTo>
                    <a:pt x="57" y="315"/>
                  </a:lnTo>
                  <a:lnTo>
                    <a:pt x="51" y="311"/>
                  </a:lnTo>
                  <a:lnTo>
                    <a:pt x="43" y="307"/>
                  </a:lnTo>
                  <a:lnTo>
                    <a:pt x="31" y="305"/>
                  </a:lnTo>
                  <a:lnTo>
                    <a:pt x="29" y="297"/>
                  </a:lnTo>
                  <a:lnTo>
                    <a:pt x="29" y="289"/>
                  </a:lnTo>
                  <a:lnTo>
                    <a:pt x="33" y="285"/>
                  </a:lnTo>
                  <a:lnTo>
                    <a:pt x="37" y="277"/>
                  </a:lnTo>
                  <a:lnTo>
                    <a:pt x="49" y="265"/>
                  </a:lnTo>
                  <a:lnTo>
                    <a:pt x="59" y="253"/>
                  </a:lnTo>
                  <a:lnTo>
                    <a:pt x="57" y="241"/>
                  </a:lnTo>
                  <a:lnTo>
                    <a:pt x="55" y="228"/>
                  </a:lnTo>
                  <a:lnTo>
                    <a:pt x="49" y="212"/>
                  </a:lnTo>
                  <a:lnTo>
                    <a:pt x="43" y="202"/>
                  </a:lnTo>
                  <a:lnTo>
                    <a:pt x="33" y="196"/>
                  </a:lnTo>
                  <a:lnTo>
                    <a:pt x="21" y="192"/>
                  </a:lnTo>
                  <a:lnTo>
                    <a:pt x="10" y="188"/>
                  </a:lnTo>
                  <a:lnTo>
                    <a:pt x="0" y="184"/>
                  </a:lnTo>
                  <a:lnTo>
                    <a:pt x="2" y="168"/>
                  </a:lnTo>
                  <a:lnTo>
                    <a:pt x="4" y="157"/>
                  </a:lnTo>
                  <a:lnTo>
                    <a:pt x="10" y="137"/>
                  </a:lnTo>
                  <a:lnTo>
                    <a:pt x="16" y="115"/>
                  </a:lnTo>
                  <a:lnTo>
                    <a:pt x="21" y="93"/>
                  </a:lnTo>
                  <a:lnTo>
                    <a:pt x="19" y="79"/>
                  </a:lnTo>
                  <a:lnTo>
                    <a:pt x="19" y="70"/>
                  </a:lnTo>
                  <a:lnTo>
                    <a:pt x="19" y="64"/>
                  </a:lnTo>
                  <a:lnTo>
                    <a:pt x="21" y="58"/>
                  </a:lnTo>
                  <a:lnTo>
                    <a:pt x="27" y="52"/>
                  </a:lnTo>
                  <a:lnTo>
                    <a:pt x="33" y="48"/>
                  </a:lnTo>
                  <a:lnTo>
                    <a:pt x="45" y="42"/>
                  </a:lnTo>
                  <a:lnTo>
                    <a:pt x="61" y="40"/>
                  </a:lnTo>
                  <a:lnTo>
                    <a:pt x="75" y="38"/>
                  </a:lnTo>
                  <a:lnTo>
                    <a:pt x="83" y="36"/>
                  </a:lnTo>
                  <a:lnTo>
                    <a:pt x="91" y="34"/>
                  </a:lnTo>
                  <a:lnTo>
                    <a:pt x="95" y="34"/>
                  </a:lnTo>
                  <a:lnTo>
                    <a:pt x="95" y="32"/>
                  </a:lnTo>
                  <a:lnTo>
                    <a:pt x="95" y="30"/>
                  </a:lnTo>
                  <a:lnTo>
                    <a:pt x="95" y="28"/>
                  </a:lnTo>
                  <a:lnTo>
                    <a:pt x="95" y="26"/>
                  </a:lnTo>
                  <a:lnTo>
                    <a:pt x="99" y="24"/>
                  </a:lnTo>
                  <a:lnTo>
                    <a:pt x="105" y="24"/>
                  </a:lnTo>
                  <a:lnTo>
                    <a:pt x="114" y="24"/>
                  </a:lnTo>
                  <a:lnTo>
                    <a:pt x="126" y="24"/>
                  </a:lnTo>
                  <a:lnTo>
                    <a:pt x="130" y="16"/>
                  </a:lnTo>
                  <a:lnTo>
                    <a:pt x="134" y="14"/>
                  </a:lnTo>
                  <a:lnTo>
                    <a:pt x="148" y="12"/>
                  </a:lnTo>
                  <a:lnTo>
                    <a:pt x="162" y="16"/>
                  </a:lnTo>
                  <a:lnTo>
                    <a:pt x="176" y="18"/>
                  </a:lnTo>
                  <a:lnTo>
                    <a:pt x="180" y="24"/>
                  </a:lnTo>
                  <a:lnTo>
                    <a:pt x="186" y="28"/>
                  </a:lnTo>
                  <a:lnTo>
                    <a:pt x="196" y="32"/>
                  </a:lnTo>
                  <a:lnTo>
                    <a:pt x="207" y="30"/>
                  </a:lnTo>
                  <a:lnTo>
                    <a:pt x="223" y="28"/>
                  </a:lnTo>
                  <a:lnTo>
                    <a:pt x="227" y="24"/>
                  </a:lnTo>
                  <a:lnTo>
                    <a:pt x="231" y="24"/>
                  </a:lnTo>
                  <a:lnTo>
                    <a:pt x="233" y="20"/>
                  </a:lnTo>
                  <a:lnTo>
                    <a:pt x="241" y="20"/>
                  </a:lnTo>
                  <a:lnTo>
                    <a:pt x="247" y="18"/>
                  </a:lnTo>
                  <a:lnTo>
                    <a:pt x="255" y="12"/>
                  </a:lnTo>
                  <a:lnTo>
                    <a:pt x="261" y="8"/>
                  </a:lnTo>
                  <a:lnTo>
                    <a:pt x="269" y="4"/>
                  </a:lnTo>
                  <a:lnTo>
                    <a:pt x="273" y="2"/>
                  </a:lnTo>
                  <a:lnTo>
                    <a:pt x="279" y="0"/>
                  </a:lnTo>
                  <a:lnTo>
                    <a:pt x="293" y="2"/>
                  </a:lnTo>
                  <a:lnTo>
                    <a:pt x="298" y="6"/>
                  </a:lnTo>
                  <a:lnTo>
                    <a:pt x="304" y="8"/>
                  </a:lnTo>
                  <a:lnTo>
                    <a:pt x="308" y="10"/>
                  </a:lnTo>
                  <a:lnTo>
                    <a:pt x="312" y="14"/>
                  </a:lnTo>
                  <a:lnTo>
                    <a:pt x="318" y="18"/>
                  </a:lnTo>
                  <a:lnTo>
                    <a:pt x="324" y="24"/>
                  </a:lnTo>
                  <a:lnTo>
                    <a:pt x="332" y="26"/>
                  </a:lnTo>
                  <a:lnTo>
                    <a:pt x="340" y="36"/>
                  </a:lnTo>
                  <a:lnTo>
                    <a:pt x="346" y="48"/>
                  </a:lnTo>
                  <a:lnTo>
                    <a:pt x="354" y="60"/>
                  </a:lnTo>
                  <a:lnTo>
                    <a:pt x="364" y="70"/>
                  </a:lnTo>
                  <a:lnTo>
                    <a:pt x="368" y="74"/>
                  </a:lnTo>
                  <a:lnTo>
                    <a:pt x="372" y="77"/>
                  </a:lnTo>
                  <a:lnTo>
                    <a:pt x="382" y="81"/>
                  </a:lnTo>
                  <a:lnTo>
                    <a:pt x="384" y="87"/>
                  </a:lnTo>
                  <a:lnTo>
                    <a:pt x="387" y="93"/>
                  </a:lnTo>
                  <a:lnTo>
                    <a:pt x="393" y="99"/>
                  </a:lnTo>
                  <a:lnTo>
                    <a:pt x="397" y="101"/>
                  </a:lnTo>
                  <a:lnTo>
                    <a:pt x="403" y="101"/>
                  </a:lnTo>
                  <a:lnTo>
                    <a:pt x="411" y="101"/>
                  </a:lnTo>
                  <a:lnTo>
                    <a:pt x="419" y="103"/>
                  </a:lnTo>
                  <a:lnTo>
                    <a:pt x="427" y="109"/>
                  </a:lnTo>
                  <a:lnTo>
                    <a:pt x="429" y="115"/>
                  </a:lnTo>
                  <a:lnTo>
                    <a:pt x="431" y="119"/>
                  </a:lnTo>
                  <a:lnTo>
                    <a:pt x="429" y="127"/>
                  </a:lnTo>
                  <a:lnTo>
                    <a:pt x="427" y="133"/>
                  </a:lnTo>
                  <a:lnTo>
                    <a:pt x="423" y="137"/>
                  </a:lnTo>
                  <a:lnTo>
                    <a:pt x="413" y="149"/>
                  </a:lnTo>
                  <a:lnTo>
                    <a:pt x="413" y="160"/>
                  </a:lnTo>
                  <a:lnTo>
                    <a:pt x="411" y="168"/>
                  </a:lnTo>
                  <a:lnTo>
                    <a:pt x="411" y="182"/>
                  </a:lnTo>
                  <a:lnTo>
                    <a:pt x="409" y="194"/>
                  </a:lnTo>
                  <a:lnTo>
                    <a:pt x="403" y="208"/>
                  </a:lnTo>
                  <a:lnTo>
                    <a:pt x="405" y="214"/>
                  </a:lnTo>
                  <a:lnTo>
                    <a:pt x="409" y="222"/>
                  </a:lnTo>
                  <a:lnTo>
                    <a:pt x="415" y="228"/>
                  </a:lnTo>
                  <a:lnTo>
                    <a:pt x="423" y="232"/>
                  </a:lnTo>
                  <a:lnTo>
                    <a:pt x="429" y="234"/>
                  </a:lnTo>
                  <a:lnTo>
                    <a:pt x="439" y="238"/>
                  </a:lnTo>
                  <a:lnTo>
                    <a:pt x="449" y="249"/>
                  </a:lnTo>
                  <a:lnTo>
                    <a:pt x="457" y="263"/>
                  </a:lnTo>
                  <a:lnTo>
                    <a:pt x="461" y="273"/>
                  </a:lnTo>
                  <a:lnTo>
                    <a:pt x="465" y="279"/>
                  </a:lnTo>
                  <a:lnTo>
                    <a:pt x="471" y="285"/>
                  </a:lnTo>
                  <a:lnTo>
                    <a:pt x="478" y="289"/>
                  </a:lnTo>
                  <a:lnTo>
                    <a:pt x="482" y="297"/>
                  </a:lnTo>
                  <a:lnTo>
                    <a:pt x="486" y="303"/>
                  </a:lnTo>
                  <a:lnTo>
                    <a:pt x="490" y="311"/>
                  </a:lnTo>
                  <a:lnTo>
                    <a:pt x="492" y="317"/>
                  </a:lnTo>
                  <a:lnTo>
                    <a:pt x="496" y="322"/>
                  </a:lnTo>
                  <a:lnTo>
                    <a:pt x="500" y="326"/>
                  </a:lnTo>
                  <a:lnTo>
                    <a:pt x="502" y="326"/>
                  </a:lnTo>
                  <a:lnTo>
                    <a:pt x="502" y="328"/>
                  </a:lnTo>
                  <a:lnTo>
                    <a:pt x="504" y="328"/>
                  </a:lnTo>
                  <a:lnTo>
                    <a:pt x="506" y="332"/>
                  </a:lnTo>
                  <a:lnTo>
                    <a:pt x="508" y="336"/>
                  </a:lnTo>
                  <a:lnTo>
                    <a:pt x="510" y="342"/>
                  </a:lnTo>
                  <a:lnTo>
                    <a:pt x="510" y="348"/>
                  </a:lnTo>
                  <a:lnTo>
                    <a:pt x="512" y="352"/>
                  </a:lnTo>
                  <a:lnTo>
                    <a:pt x="516" y="356"/>
                  </a:lnTo>
                  <a:lnTo>
                    <a:pt x="522" y="358"/>
                  </a:lnTo>
                  <a:lnTo>
                    <a:pt x="528" y="358"/>
                  </a:lnTo>
                  <a:lnTo>
                    <a:pt x="548" y="360"/>
                  </a:lnTo>
                  <a:lnTo>
                    <a:pt x="560" y="358"/>
                  </a:lnTo>
                  <a:lnTo>
                    <a:pt x="571" y="358"/>
                  </a:lnTo>
                  <a:lnTo>
                    <a:pt x="585" y="360"/>
                  </a:lnTo>
                  <a:lnTo>
                    <a:pt x="597" y="362"/>
                  </a:lnTo>
                  <a:lnTo>
                    <a:pt x="601" y="370"/>
                  </a:lnTo>
                  <a:lnTo>
                    <a:pt x="605" y="376"/>
                  </a:lnTo>
                  <a:lnTo>
                    <a:pt x="611" y="380"/>
                  </a:lnTo>
                  <a:lnTo>
                    <a:pt x="619" y="382"/>
                  </a:lnTo>
                  <a:lnTo>
                    <a:pt x="625" y="394"/>
                  </a:lnTo>
                  <a:lnTo>
                    <a:pt x="629" y="405"/>
                  </a:lnTo>
                  <a:lnTo>
                    <a:pt x="635" y="419"/>
                  </a:lnTo>
                  <a:lnTo>
                    <a:pt x="637" y="429"/>
                  </a:lnTo>
                  <a:lnTo>
                    <a:pt x="641" y="435"/>
                  </a:lnTo>
                  <a:lnTo>
                    <a:pt x="651" y="441"/>
                  </a:lnTo>
                  <a:lnTo>
                    <a:pt x="661" y="445"/>
                  </a:lnTo>
                  <a:lnTo>
                    <a:pt x="672" y="449"/>
                  </a:lnTo>
                  <a:lnTo>
                    <a:pt x="688" y="453"/>
                  </a:lnTo>
                  <a:lnTo>
                    <a:pt x="700" y="457"/>
                  </a:lnTo>
                  <a:lnTo>
                    <a:pt x="708" y="459"/>
                  </a:lnTo>
                  <a:lnTo>
                    <a:pt x="716" y="461"/>
                  </a:lnTo>
                  <a:lnTo>
                    <a:pt x="746" y="479"/>
                  </a:lnTo>
                  <a:lnTo>
                    <a:pt x="771" y="473"/>
                  </a:lnTo>
                  <a:lnTo>
                    <a:pt x="797" y="461"/>
                  </a:lnTo>
                  <a:lnTo>
                    <a:pt x="805" y="453"/>
                  </a:lnTo>
                  <a:lnTo>
                    <a:pt x="811" y="447"/>
                  </a:lnTo>
                  <a:lnTo>
                    <a:pt x="817" y="445"/>
                  </a:lnTo>
                  <a:lnTo>
                    <a:pt x="823" y="445"/>
                  </a:lnTo>
                  <a:lnTo>
                    <a:pt x="833" y="445"/>
                  </a:lnTo>
                  <a:lnTo>
                    <a:pt x="845" y="447"/>
                  </a:lnTo>
                  <a:lnTo>
                    <a:pt x="856" y="447"/>
                  </a:lnTo>
                  <a:lnTo>
                    <a:pt x="872" y="449"/>
                  </a:lnTo>
                  <a:lnTo>
                    <a:pt x="888" y="451"/>
                  </a:lnTo>
                  <a:lnTo>
                    <a:pt x="898" y="453"/>
                  </a:lnTo>
                  <a:lnTo>
                    <a:pt x="904" y="453"/>
                  </a:lnTo>
                  <a:lnTo>
                    <a:pt x="908" y="453"/>
                  </a:lnTo>
                  <a:lnTo>
                    <a:pt x="910" y="453"/>
                  </a:lnTo>
                  <a:lnTo>
                    <a:pt x="912" y="457"/>
                  </a:lnTo>
                  <a:lnTo>
                    <a:pt x="914" y="459"/>
                  </a:lnTo>
                  <a:lnTo>
                    <a:pt x="916" y="465"/>
                  </a:lnTo>
                  <a:lnTo>
                    <a:pt x="910" y="477"/>
                  </a:lnTo>
                  <a:lnTo>
                    <a:pt x="904" y="488"/>
                  </a:lnTo>
                  <a:lnTo>
                    <a:pt x="898" y="496"/>
                  </a:lnTo>
                  <a:lnTo>
                    <a:pt x="890" y="504"/>
                  </a:lnTo>
                  <a:lnTo>
                    <a:pt x="900" y="506"/>
                  </a:lnTo>
                  <a:lnTo>
                    <a:pt x="910" y="510"/>
                  </a:lnTo>
                  <a:lnTo>
                    <a:pt x="934" y="514"/>
                  </a:lnTo>
                  <a:lnTo>
                    <a:pt x="943" y="524"/>
                  </a:lnTo>
                  <a:lnTo>
                    <a:pt x="951" y="532"/>
                  </a:lnTo>
                  <a:lnTo>
                    <a:pt x="957" y="538"/>
                  </a:lnTo>
                  <a:lnTo>
                    <a:pt x="969" y="540"/>
                  </a:lnTo>
                  <a:lnTo>
                    <a:pt x="973" y="548"/>
                  </a:lnTo>
                  <a:lnTo>
                    <a:pt x="975" y="554"/>
                  </a:lnTo>
                  <a:lnTo>
                    <a:pt x="971" y="558"/>
                  </a:lnTo>
                  <a:lnTo>
                    <a:pt x="963" y="562"/>
                  </a:lnTo>
                  <a:lnTo>
                    <a:pt x="955" y="575"/>
                  </a:lnTo>
                  <a:lnTo>
                    <a:pt x="949" y="591"/>
                  </a:lnTo>
                  <a:lnTo>
                    <a:pt x="943" y="605"/>
                  </a:lnTo>
                  <a:lnTo>
                    <a:pt x="937" y="619"/>
                  </a:lnTo>
                  <a:lnTo>
                    <a:pt x="926" y="631"/>
                  </a:lnTo>
                  <a:lnTo>
                    <a:pt x="916" y="639"/>
                  </a:lnTo>
                  <a:lnTo>
                    <a:pt x="904" y="647"/>
                  </a:lnTo>
                  <a:lnTo>
                    <a:pt x="896" y="656"/>
                  </a:lnTo>
                  <a:lnTo>
                    <a:pt x="892" y="670"/>
                  </a:lnTo>
                  <a:lnTo>
                    <a:pt x="886" y="680"/>
                  </a:lnTo>
                  <a:lnTo>
                    <a:pt x="876" y="692"/>
                  </a:lnTo>
                  <a:lnTo>
                    <a:pt x="868" y="704"/>
                  </a:lnTo>
                  <a:lnTo>
                    <a:pt x="866" y="724"/>
                  </a:lnTo>
                  <a:lnTo>
                    <a:pt x="862" y="739"/>
                  </a:lnTo>
                  <a:lnTo>
                    <a:pt x="854" y="755"/>
                  </a:lnTo>
                  <a:lnTo>
                    <a:pt x="850" y="765"/>
                  </a:lnTo>
                  <a:lnTo>
                    <a:pt x="843" y="771"/>
                  </a:lnTo>
                  <a:lnTo>
                    <a:pt x="839" y="779"/>
                  </a:lnTo>
                  <a:lnTo>
                    <a:pt x="837" y="787"/>
                  </a:lnTo>
                  <a:lnTo>
                    <a:pt x="835" y="791"/>
                  </a:lnTo>
                  <a:lnTo>
                    <a:pt x="835" y="801"/>
                  </a:lnTo>
                  <a:lnTo>
                    <a:pt x="787" y="801"/>
                  </a:lnTo>
                  <a:lnTo>
                    <a:pt x="742" y="803"/>
                  </a:lnTo>
                  <a:lnTo>
                    <a:pt x="734" y="805"/>
                  </a:lnTo>
                  <a:lnTo>
                    <a:pt x="726" y="807"/>
                  </a:lnTo>
                  <a:lnTo>
                    <a:pt x="720" y="809"/>
                  </a:lnTo>
                  <a:lnTo>
                    <a:pt x="718" y="809"/>
                  </a:lnTo>
                  <a:lnTo>
                    <a:pt x="714" y="817"/>
                  </a:lnTo>
                  <a:lnTo>
                    <a:pt x="710" y="820"/>
                  </a:lnTo>
                  <a:lnTo>
                    <a:pt x="702" y="824"/>
                  </a:lnTo>
                  <a:lnTo>
                    <a:pt x="692" y="826"/>
                  </a:lnTo>
                  <a:lnTo>
                    <a:pt x="674" y="828"/>
                  </a:lnTo>
                  <a:lnTo>
                    <a:pt x="668" y="832"/>
                  </a:lnTo>
                  <a:lnTo>
                    <a:pt x="666" y="834"/>
                  </a:lnTo>
                  <a:lnTo>
                    <a:pt x="661" y="844"/>
                  </a:lnTo>
                  <a:lnTo>
                    <a:pt x="655" y="852"/>
                  </a:lnTo>
                  <a:lnTo>
                    <a:pt x="649" y="864"/>
                  </a:lnTo>
                  <a:lnTo>
                    <a:pt x="649" y="874"/>
                  </a:lnTo>
                  <a:lnTo>
                    <a:pt x="647" y="880"/>
                  </a:lnTo>
                  <a:lnTo>
                    <a:pt x="645" y="886"/>
                  </a:lnTo>
                  <a:lnTo>
                    <a:pt x="645" y="890"/>
                  </a:lnTo>
                  <a:lnTo>
                    <a:pt x="643" y="894"/>
                  </a:lnTo>
                  <a:lnTo>
                    <a:pt x="641" y="898"/>
                  </a:lnTo>
                  <a:lnTo>
                    <a:pt x="641" y="903"/>
                  </a:lnTo>
                  <a:lnTo>
                    <a:pt x="635" y="931"/>
                  </a:lnTo>
                  <a:lnTo>
                    <a:pt x="623" y="953"/>
                  </a:lnTo>
                  <a:lnTo>
                    <a:pt x="607" y="975"/>
                  </a:lnTo>
                  <a:lnTo>
                    <a:pt x="581" y="990"/>
                  </a:lnTo>
                  <a:lnTo>
                    <a:pt x="577" y="1002"/>
                  </a:lnTo>
                  <a:lnTo>
                    <a:pt x="573" y="1008"/>
                  </a:lnTo>
                  <a:lnTo>
                    <a:pt x="566" y="1018"/>
                  </a:lnTo>
                  <a:lnTo>
                    <a:pt x="556" y="1022"/>
                  </a:lnTo>
                  <a:lnTo>
                    <a:pt x="528" y="1036"/>
                  </a:lnTo>
                  <a:lnTo>
                    <a:pt x="512" y="1042"/>
                  </a:lnTo>
                  <a:lnTo>
                    <a:pt x="496" y="1048"/>
                  </a:lnTo>
                  <a:lnTo>
                    <a:pt x="482" y="1046"/>
                  </a:lnTo>
                  <a:lnTo>
                    <a:pt x="471" y="1046"/>
                  </a:lnTo>
                  <a:lnTo>
                    <a:pt x="461" y="1046"/>
                  </a:lnTo>
                  <a:lnTo>
                    <a:pt x="447" y="1048"/>
                  </a:lnTo>
                  <a:lnTo>
                    <a:pt x="443" y="1050"/>
                  </a:lnTo>
                  <a:lnTo>
                    <a:pt x="437" y="1054"/>
                  </a:lnTo>
                  <a:lnTo>
                    <a:pt x="431" y="1062"/>
                  </a:lnTo>
                  <a:lnTo>
                    <a:pt x="425" y="1064"/>
                  </a:lnTo>
                  <a:lnTo>
                    <a:pt x="403" y="1066"/>
                  </a:lnTo>
                  <a:lnTo>
                    <a:pt x="380" y="1066"/>
                  </a:lnTo>
                  <a:lnTo>
                    <a:pt x="362" y="1081"/>
                  </a:lnTo>
                  <a:lnTo>
                    <a:pt x="352" y="1089"/>
                  </a:lnTo>
                  <a:lnTo>
                    <a:pt x="344" y="1095"/>
                  </a:lnTo>
                  <a:lnTo>
                    <a:pt x="328" y="1093"/>
                  </a:lnTo>
                  <a:lnTo>
                    <a:pt x="318" y="1089"/>
                  </a:lnTo>
                  <a:lnTo>
                    <a:pt x="310" y="1087"/>
                  </a:lnTo>
                  <a:lnTo>
                    <a:pt x="302" y="1083"/>
                  </a:lnTo>
                  <a:lnTo>
                    <a:pt x="291" y="1079"/>
                  </a:lnTo>
                  <a:lnTo>
                    <a:pt x="281" y="1075"/>
                  </a:lnTo>
                  <a:lnTo>
                    <a:pt x="271" y="1071"/>
                  </a:lnTo>
                  <a:lnTo>
                    <a:pt x="257" y="1073"/>
                  </a:lnTo>
                  <a:lnTo>
                    <a:pt x="245" y="1077"/>
                  </a:lnTo>
                  <a:lnTo>
                    <a:pt x="221" y="1083"/>
                  </a:lnTo>
                  <a:lnTo>
                    <a:pt x="200" y="1095"/>
                  </a:lnTo>
                  <a:lnTo>
                    <a:pt x="176" y="1107"/>
                  </a:lnTo>
                  <a:lnTo>
                    <a:pt x="174" y="1117"/>
                  </a:lnTo>
                  <a:lnTo>
                    <a:pt x="172" y="1121"/>
                  </a:lnTo>
                  <a:lnTo>
                    <a:pt x="170" y="1125"/>
                  </a:lnTo>
                  <a:lnTo>
                    <a:pt x="166" y="1125"/>
                  </a:lnTo>
                  <a:lnTo>
                    <a:pt x="160" y="1123"/>
                  </a:lnTo>
                  <a:lnTo>
                    <a:pt x="148" y="1121"/>
                  </a:lnTo>
                  <a:lnTo>
                    <a:pt x="132" y="1119"/>
                  </a:lnTo>
                  <a:lnTo>
                    <a:pt x="122" y="1119"/>
                  </a:lnTo>
                  <a:lnTo>
                    <a:pt x="112" y="111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" name="Freeform 66"/>
            <p:cNvSpPr>
              <a:spLocks/>
            </p:cNvSpPr>
            <p:nvPr/>
          </p:nvSpPr>
          <p:spPr bwMode="auto">
            <a:xfrm>
              <a:off x="4468019" y="1863840"/>
              <a:ext cx="628650" cy="668338"/>
            </a:xfrm>
            <a:custGeom>
              <a:avLst/>
              <a:gdLst>
                <a:gd name="T0" fmla="*/ 592634 w 960"/>
                <a:gd name="T1" fmla="*/ 582690 h 913"/>
                <a:gd name="T2" fmla="*/ 595908 w 960"/>
                <a:gd name="T3" fmla="*/ 627344 h 913"/>
                <a:gd name="T4" fmla="*/ 553343 w 960"/>
                <a:gd name="T5" fmla="*/ 639056 h 913"/>
                <a:gd name="T6" fmla="*/ 504230 w 960"/>
                <a:gd name="T7" fmla="*/ 655161 h 913"/>
                <a:gd name="T8" fmla="*/ 465594 w 960"/>
                <a:gd name="T9" fmla="*/ 666873 h 913"/>
                <a:gd name="T10" fmla="*/ 430232 w 960"/>
                <a:gd name="T11" fmla="*/ 665409 h 913"/>
                <a:gd name="T12" fmla="*/ 413206 w 960"/>
                <a:gd name="T13" fmla="*/ 658089 h 913"/>
                <a:gd name="T14" fmla="*/ 383738 w 960"/>
                <a:gd name="T15" fmla="*/ 663945 h 913"/>
                <a:gd name="T16" fmla="*/ 354925 w 960"/>
                <a:gd name="T17" fmla="*/ 661017 h 913"/>
                <a:gd name="T18" fmla="*/ 318909 w 960"/>
                <a:gd name="T19" fmla="*/ 640520 h 913"/>
                <a:gd name="T20" fmla="*/ 328077 w 960"/>
                <a:gd name="T21" fmla="*/ 611971 h 913"/>
                <a:gd name="T22" fmla="*/ 275034 w 960"/>
                <a:gd name="T23" fmla="*/ 603187 h 913"/>
                <a:gd name="T24" fmla="*/ 243602 w 960"/>
                <a:gd name="T25" fmla="*/ 619291 h 913"/>
                <a:gd name="T26" fmla="*/ 215444 w 960"/>
                <a:gd name="T27" fmla="*/ 622220 h 913"/>
                <a:gd name="T28" fmla="*/ 170259 w 960"/>
                <a:gd name="T29" fmla="*/ 600259 h 913"/>
                <a:gd name="T30" fmla="*/ 142756 w 960"/>
                <a:gd name="T31" fmla="*/ 561462 h 913"/>
                <a:gd name="T32" fmla="*/ 112633 w 960"/>
                <a:gd name="T33" fmla="*/ 535109 h 913"/>
                <a:gd name="T34" fmla="*/ 68759 w 960"/>
                <a:gd name="T35" fmla="*/ 520468 h 913"/>
                <a:gd name="T36" fmla="*/ 24884 w 960"/>
                <a:gd name="T37" fmla="*/ 443606 h 913"/>
                <a:gd name="T38" fmla="*/ 1310 w 960"/>
                <a:gd name="T39" fmla="*/ 423841 h 913"/>
                <a:gd name="T40" fmla="*/ 5239 w 960"/>
                <a:gd name="T41" fmla="*/ 398953 h 913"/>
                <a:gd name="T42" fmla="*/ 7858 w 960"/>
                <a:gd name="T43" fmla="*/ 371868 h 913"/>
                <a:gd name="T44" fmla="*/ 17026 w 960"/>
                <a:gd name="T45" fmla="*/ 345515 h 913"/>
                <a:gd name="T46" fmla="*/ 41910 w 960"/>
                <a:gd name="T47" fmla="*/ 329410 h 913"/>
                <a:gd name="T48" fmla="*/ 56971 w 960"/>
                <a:gd name="T49" fmla="*/ 284757 h 913"/>
                <a:gd name="T50" fmla="*/ 54352 w 960"/>
                <a:gd name="T51" fmla="*/ 212287 h 913"/>
                <a:gd name="T52" fmla="*/ 70068 w 960"/>
                <a:gd name="T53" fmla="*/ 166169 h 913"/>
                <a:gd name="T54" fmla="*/ 89714 w 960"/>
                <a:gd name="T55" fmla="*/ 131764 h 913"/>
                <a:gd name="T56" fmla="*/ 101501 w 960"/>
                <a:gd name="T57" fmla="*/ 105411 h 913"/>
                <a:gd name="T58" fmla="*/ 125730 w 960"/>
                <a:gd name="T59" fmla="*/ 84915 h 913"/>
                <a:gd name="T60" fmla="*/ 130969 w 960"/>
                <a:gd name="T61" fmla="*/ 79058 h 913"/>
                <a:gd name="T62" fmla="*/ 176153 w 960"/>
                <a:gd name="T63" fmla="*/ 69542 h 913"/>
                <a:gd name="T64" fmla="*/ 193179 w 960"/>
                <a:gd name="T65" fmla="*/ 59294 h 913"/>
                <a:gd name="T66" fmla="*/ 224611 w 960"/>
                <a:gd name="T67" fmla="*/ 63686 h 913"/>
                <a:gd name="T68" fmla="*/ 284202 w 960"/>
                <a:gd name="T69" fmla="*/ 72470 h 913"/>
                <a:gd name="T70" fmla="*/ 388977 w 960"/>
                <a:gd name="T71" fmla="*/ 68078 h 913"/>
                <a:gd name="T72" fmla="*/ 400764 w 960"/>
                <a:gd name="T73" fmla="*/ 22693 h 913"/>
                <a:gd name="T74" fmla="*/ 442020 w 960"/>
                <a:gd name="T75" fmla="*/ 1464 h 913"/>
                <a:gd name="T76" fmla="*/ 468213 w 960"/>
                <a:gd name="T77" fmla="*/ 7320 h 913"/>
                <a:gd name="T78" fmla="*/ 531733 w 960"/>
                <a:gd name="T79" fmla="*/ 0 h 913"/>
                <a:gd name="T80" fmla="*/ 598527 w 960"/>
                <a:gd name="T81" fmla="*/ 7320 h 913"/>
                <a:gd name="T82" fmla="*/ 605076 w 960"/>
                <a:gd name="T83" fmla="*/ 46117 h 913"/>
                <a:gd name="T84" fmla="*/ 628650 w 960"/>
                <a:gd name="T85" fmla="*/ 62222 h 913"/>
                <a:gd name="T86" fmla="*/ 602456 w 960"/>
                <a:gd name="T87" fmla="*/ 92235 h 913"/>
                <a:gd name="T88" fmla="*/ 576917 w 960"/>
                <a:gd name="T89" fmla="*/ 137620 h 913"/>
                <a:gd name="T90" fmla="*/ 567750 w 960"/>
                <a:gd name="T91" fmla="*/ 172025 h 913"/>
                <a:gd name="T92" fmla="*/ 563820 w 960"/>
                <a:gd name="T93" fmla="*/ 203502 h 913"/>
                <a:gd name="T94" fmla="*/ 572988 w 960"/>
                <a:gd name="T95" fmla="*/ 229855 h 913"/>
                <a:gd name="T96" fmla="*/ 572988 w 960"/>
                <a:gd name="T97" fmla="*/ 251816 h 913"/>
                <a:gd name="T98" fmla="*/ 559891 w 960"/>
                <a:gd name="T99" fmla="*/ 330874 h 913"/>
                <a:gd name="T100" fmla="*/ 544175 w 960"/>
                <a:gd name="T101" fmla="*/ 398953 h 913"/>
                <a:gd name="T102" fmla="*/ 542865 w 960"/>
                <a:gd name="T103" fmla="*/ 419449 h 913"/>
                <a:gd name="T104" fmla="*/ 571679 w 960"/>
                <a:gd name="T105" fmla="*/ 442874 h 913"/>
                <a:gd name="T106" fmla="*/ 582156 w 960"/>
                <a:gd name="T107" fmla="*/ 480207 h 91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60"/>
                <a:gd name="T163" fmla="*/ 0 h 913"/>
                <a:gd name="T164" fmla="*/ 960 w 960"/>
                <a:gd name="T165" fmla="*/ 913 h 91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60" h="913">
                  <a:moveTo>
                    <a:pt x="889" y="656"/>
                  </a:moveTo>
                  <a:lnTo>
                    <a:pt x="891" y="693"/>
                  </a:lnTo>
                  <a:lnTo>
                    <a:pt x="895" y="723"/>
                  </a:lnTo>
                  <a:lnTo>
                    <a:pt x="897" y="753"/>
                  </a:lnTo>
                  <a:lnTo>
                    <a:pt x="901" y="774"/>
                  </a:lnTo>
                  <a:lnTo>
                    <a:pt x="905" y="796"/>
                  </a:lnTo>
                  <a:lnTo>
                    <a:pt x="906" y="812"/>
                  </a:lnTo>
                  <a:lnTo>
                    <a:pt x="910" y="826"/>
                  </a:lnTo>
                  <a:lnTo>
                    <a:pt x="912" y="838"/>
                  </a:lnTo>
                  <a:lnTo>
                    <a:pt x="914" y="848"/>
                  </a:lnTo>
                  <a:lnTo>
                    <a:pt x="912" y="853"/>
                  </a:lnTo>
                  <a:lnTo>
                    <a:pt x="910" y="857"/>
                  </a:lnTo>
                  <a:lnTo>
                    <a:pt x="906" y="863"/>
                  </a:lnTo>
                  <a:lnTo>
                    <a:pt x="899" y="865"/>
                  </a:lnTo>
                  <a:lnTo>
                    <a:pt x="887" y="867"/>
                  </a:lnTo>
                  <a:lnTo>
                    <a:pt x="871" y="869"/>
                  </a:lnTo>
                  <a:lnTo>
                    <a:pt x="853" y="871"/>
                  </a:lnTo>
                  <a:lnTo>
                    <a:pt x="845" y="873"/>
                  </a:lnTo>
                  <a:lnTo>
                    <a:pt x="839" y="877"/>
                  </a:lnTo>
                  <a:lnTo>
                    <a:pt x="833" y="877"/>
                  </a:lnTo>
                  <a:lnTo>
                    <a:pt x="823" y="877"/>
                  </a:lnTo>
                  <a:lnTo>
                    <a:pt x="802" y="885"/>
                  </a:lnTo>
                  <a:lnTo>
                    <a:pt x="782" y="891"/>
                  </a:lnTo>
                  <a:lnTo>
                    <a:pt x="770" y="895"/>
                  </a:lnTo>
                  <a:lnTo>
                    <a:pt x="762" y="899"/>
                  </a:lnTo>
                  <a:lnTo>
                    <a:pt x="742" y="901"/>
                  </a:lnTo>
                  <a:lnTo>
                    <a:pt x="734" y="905"/>
                  </a:lnTo>
                  <a:lnTo>
                    <a:pt x="726" y="909"/>
                  </a:lnTo>
                  <a:lnTo>
                    <a:pt x="721" y="909"/>
                  </a:lnTo>
                  <a:lnTo>
                    <a:pt x="711" y="911"/>
                  </a:lnTo>
                  <a:lnTo>
                    <a:pt x="699" y="911"/>
                  </a:lnTo>
                  <a:lnTo>
                    <a:pt x="685" y="913"/>
                  </a:lnTo>
                  <a:lnTo>
                    <a:pt x="671" y="913"/>
                  </a:lnTo>
                  <a:lnTo>
                    <a:pt x="661" y="911"/>
                  </a:lnTo>
                  <a:lnTo>
                    <a:pt x="659" y="911"/>
                  </a:lnTo>
                  <a:lnTo>
                    <a:pt x="657" y="909"/>
                  </a:lnTo>
                  <a:lnTo>
                    <a:pt x="655" y="905"/>
                  </a:lnTo>
                  <a:lnTo>
                    <a:pt x="651" y="905"/>
                  </a:lnTo>
                  <a:lnTo>
                    <a:pt x="647" y="903"/>
                  </a:lnTo>
                  <a:lnTo>
                    <a:pt x="641" y="899"/>
                  </a:lnTo>
                  <a:lnTo>
                    <a:pt x="637" y="899"/>
                  </a:lnTo>
                  <a:lnTo>
                    <a:pt x="631" y="899"/>
                  </a:lnTo>
                  <a:lnTo>
                    <a:pt x="622" y="901"/>
                  </a:lnTo>
                  <a:lnTo>
                    <a:pt x="606" y="905"/>
                  </a:lnTo>
                  <a:lnTo>
                    <a:pt x="598" y="905"/>
                  </a:lnTo>
                  <a:lnTo>
                    <a:pt x="592" y="907"/>
                  </a:lnTo>
                  <a:lnTo>
                    <a:pt x="588" y="907"/>
                  </a:lnTo>
                  <a:lnTo>
                    <a:pt x="586" y="907"/>
                  </a:lnTo>
                  <a:lnTo>
                    <a:pt x="576" y="909"/>
                  </a:lnTo>
                  <a:lnTo>
                    <a:pt x="568" y="909"/>
                  </a:lnTo>
                  <a:lnTo>
                    <a:pt x="562" y="909"/>
                  </a:lnTo>
                  <a:lnTo>
                    <a:pt x="554" y="909"/>
                  </a:lnTo>
                  <a:lnTo>
                    <a:pt x="546" y="905"/>
                  </a:lnTo>
                  <a:lnTo>
                    <a:pt x="542" y="903"/>
                  </a:lnTo>
                  <a:lnTo>
                    <a:pt x="537" y="899"/>
                  </a:lnTo>
                  <a:lnTo>
                    <a:pt x="529" y="893"/>
                  </a:lnTo>
                  <a:lnTo>
                    <a:pt x="521" y="889"/>
                  </a:lnTo>
                  <a:lnTo>
                    <a:pt x="511" y="887"/>
                  </a:lnTo>
                  <a:lnTo>
                    <a:pt x="489" y="883"/>
                  </a:lnTo>
                  <a:lnTo>
                    <a:pt x="487" y="875"/>
                  </a:lnTo>
                  <a:lnTo>
                    <a:pt x="487" y="869"/>
                  </a:lnTo>
                  <a:lnTo>
                    <a:pt x="487" y="865"/>
                  </a:lnTo>
                  <a:lnTo>
                    <a:pt x="489" y="861"/>
                  </a:lnTo>
                  <a:lnTo>
                    <a:pt x="497" y="852"/>
                  </a:lnTo>
                  <a:lnTo>
                    <a:pt x="503" y="842"/>
                  </a:lnTo>
                  <a:lnTo>
                    <a:pt x="501" y="836"/>
                  </a:lnTo>
                  <a:lnTo>
                    <a:pt x="501" y="834"/>
                  </a:lnTo>
                  <a:lnTo>
                    <a:pt x="495" y="826"/>
                  </a:lnTo>
                  <a:lnTo>
                    <a:pt x="487" y="824"/>
                  </a:lnTo>
                  <a:lnTo>
                    <a:pt x="473" y="822"/>
                  </a:lnTo>
                  <a:lnTo>
                    <a:pt x="446" y="824"/>
                  </a:lnTo>
                  <a:lnTo>
                    <a:pt x="420" y="824"/>
                  </a:lnTo>
                  <a:lnTo>
                    <a:pt x="416" y="828"/>
                  </a:lnTo>
                  <a:lnTo>
                    <a:pt x="414" y="834"/>
                  </a:lnTo>
                  <a:lnTo>
                    <a:pt x="408" y="838"/>
                  </a:lnTo>
                  <a:lnTo>
                    <a:pt x="402" y="838"/>
                  </a:lnTo>
                  <a:lnTo>
                    <a:pt x="390" y="844"/>
                  </a:lnTo>
                  <a:lnTo>
                    <a:pt x="372" y="846"/>
                  </a:lnTo>
                  <a:lnTo>
                    <a:pt x="366" y="848"/>
                  </a:lnTo>
                  <a:lnTo>
                    <a:pt x="360" y="848"/>
                  </a:lnTo>
                  <a:lnTo>
                    <a:pt x="351" y="850"/>
                  </a:lnTo>
                  <a:lnTo>
                    <a:pt x="343" y="852"/>
                  </a:lnTo>
                  <a:lnTo>
                    <a:pt x="335" y="852"/>
                  </a:lnTo>
                  <a:lnTo>
                    <a:pt x="329" y="850"/>
                  </a:lnTo>
                  <a:lnTo>
                    <a:pt x="323" y="850"/>
                  </a:lnTo>
                  <a:lnTo>
                    <a:pt x="317" y="842"/>
                  </a:lnTo>
                  <a:lnTo>
                    <a:pt x="305" y="836"/>
                  </a:lnTo>
                  <a:lnTo>
                    <a:pt x="295" y="830"/>
                  </a:lnTo>
                  <a:lnTo>
                    <a:pt x="285" y="826"/>
                  </a:lnTo>
                  <a:lnTo>
                    <a:pt x="260" y="820"/>
                  </a:lnTo>
                  <a:lnTo>
                    <a:pt x="250" y="816"/>
                  </a:lnTo>
                  <a:lnTo>
                    <a:pt x="240" y="808"/>
                  </a:lnTo>
                  <a:lnTo>
                    <a:pt x="232" y="800"/>
                  </a:lnTo>
                  <a:lnTo>
                    <a:pt x="228" y="792"/>
                  </a:lnTo>
                  <a:lnTo>
                    <a:pt x="222" y="774"/>
                  </a:lnTo>
                  <a:lnTo>
                    <a:pt x="218" y="767"/>
                  </a:lnTo>
                  <a:lnTo>
                    <a:pt x="214" y="759"/>
                  </a:lnTo>
                  <a:lnTo>
                    <a:pt x="208" y="753"/>
                  </a:lnTo>
                  <a:lnTo>
                    <a:pt x="200" y="747"/>
                  </a:lnTo>
                  <a:lnTo>
                    <a:pt x="194" y="739"/>
                  </a:lnTo>
                  <a:lnTo>
                    <a:pt x="182" y="735"/>
                  </a:lnTo>
                  <a:lnTo>
                    <a:pt x="172" y="731"/>
                  </a:lnTo>
                  <a:lnTo>
                    <a:pt x="159" y="727"/>
                  </a:lnTo>
                  <a:lnTo>
                    <a:pt x="131" y="727"/>
                  </a:lnTo>
                  <a:lnTo>
                    <a:pt x="121" y="725"/>
                  </a:lnTo>
                  <a:lnTo>
                    <a:pt x="111" y="725"/>
                  </a:lnTo>
                  <a:lnTo>
                    <a:pt x="107" y="717"/>
                  </a:lnTo>
                  <a:lnTo>
                    <a:pt x="105" y="711"/>
                  </a:lnTo>
                  <a:lnTo>
                    <a:pt x="101" y="703"/>
                  </a:lnTo>
                  <a:lnTo>
                    <a:pt x="99" y="697"/>
                  </a:lnTo>
                  <a:lnTo>
                    <a:pt x="76" y="666"/>
                  </a:lnTo>
                  <a:lnTo>
                    <a:pt x="52" y="632"/>
                  </a:lnTo>
                  <a:lnTo>
                    <a:pt x="46" y="620"/>
                  </a:lnTo>
                  <a:lnTo>
                    <a:pt x="38" y="606"/>
                  </a:lnTo>
                  <a:lnTo>
                    <a:pt x="32" y="605"/>
                  </a:lnTo>
                  <a:lnTo>
                    <a:pt x="24" y="601"/>
                  </a:lnTo>
                  <a:lnTo>
                    <a:pt x="18" y="601"/>
                  </a:lnTo>
                  <a:lnTo>
                    <a:pt x="12" y="597"/>
                  </a:lnTo>
                  <a:lnTo>
                    <a:pt x="6" y="589"/>
                  </a:lnTo>
                  <a:lnTo>
                    <a:pt x="2" y="579"/>
                  </a:lnTo>
                  <a:lnTo>
                    <a:pt x="0" y="573"/>
                  </a:lnTo>
                  <a:lnTo>
                    <a:pt x="0" y="567"/>
                  </a:lnTo>
                  <a:lnTo>
                    <a:pt x="0" y="561"/>
                  </a:lnTo>
                  <a:lnTo>
                    <a:pt x="4" y="553"/>
                  </a:lnTo>
                  <a:lnTo>
                    <a:pt x="8" y="549"/>
                  </a:lnTo>
                  <a:lnTo>
                    <a:pt x="8" y="545"/>
                  </a:lnTo>
                  <a:lnTo>
                    <a:pt x="8" y="541"/>
                  </a:lnTo>
                  <a:lnTo>
                    <a:pt x="4" y="531"/>
                  </a:lnTo>
                  <a:lnTo>
                    <a:pt x="2" y="525"/>
                  </a:lnTo>
                  <a:lnTo>
                    <a:pt x="0" y="518"/>
                  </a:lnTo>
                  <a:lnTo>
                    <a:pt x="8" y="514"/>
                  </a:lnTo>
                  <a:lnTo>
                    <a:pt x="12" y="508"/>
                  </a:lnTo>
                  <a:lnTo>
                    <a:pt x="16" y="500"/>
                  </a:lnTo>
                  <a:lnTo>
                    <a:pt x="22" y="492"/>
                  </a:lnTo>
                  <a:lnTo>
                    <a:pt x="24" y="484"/>
                  </a:lnTo>
                  <a:lnTo>
                    <a:pt x="26" y="478"/>
                  </a:lnTo>
                  <a:lnTo>
                    <a:pt x="26" y="474"/>
                  </a:lnTo>
                  <a:lnTo>
                    <a:pt x="26" y="472"/>
                  </a:lnTo>
                  <a:lnTo>
                    <a:pt x="30" y="470"/>
                  </a:lnTo>
                  <a:lnTo>
                    <a:pt x="32" y="468"/>
                  </a:lnTo>
                  <a:lnTo>
                    <a:pt x="38" y="466"/>
                  </a:lnTo>
                  <a:lnTo>
                    <a:pt x="44" y="460"/>
                  </a:lnTo>
                  <a:lnTo>
                    <a:pt x="50" y="456"/>
                  </a:lnTo>
                  <a:lnTo>
                    <a:pt x="64" y="450"/>
                  </a:lnTo>
                  <a:lnTo>
                    <a:pt x="70" y="446"/>
                  </a:lnTo>
                  <a:lnTo>
                    <a:pt x="76" y="442"/>
                  </a:lnTo>
                  <a:lnTo>
                    <a:pt x="79" y="435"/>
                  </a:lnTo>
                  <a:lnTo>
                    <a:pt x="81" y="427"/>
                  </a:lnTo>
                  <a:lnTo>
                    <a:pt x="83" y="407"/>
                  </a:lnTo>
                  <a:lnTo>
                    <a:pt x="87" y="389"/>
                  </a:lnTo>
                  <a:lnTo>
                    <a:pt x="83" y="367"/>
                  </a:lnTo>
                  <a:lnTo>
                    <a:pt x="81" y="359"/>
                  </a:lnTo>
                  <a:lnTo>
                    <a:pt x="78" y="350"/>
                  </a:lnTo>
                  <a:lnTo>
                    <a:pt x="79" y="326"/>
                  </a:lnTo>
                  <a:lnTo>
                    <a:pt x="81" y="308"/>
                  </a:lnTo>
                  <a:lnTo>
                    <a:pt x="83" y="290"/>
                  </a:lnTo>
                  <a:lnTo>
                    <a:pt x="89" y="280"/>
                  </a:lnTo>
                  <a:lnTo>
                    <a:pt x="93" y="271"/>
                  </a:lnTo>
                  <a:lnTo>
                    <a:pt x="93" y="257"/>
                  </a:lnTo>
                  <a:lnTo>
                    <a:pt x="95" y="243"/>
                  </a:lnTo>
                  <a:lnTo>
                    <a:pt x="101" y="231"/>
                  </a:lnTo>
                  <a:lnTo>
                    <a:pt x="107" y="227"/>
                  </a:lnTo>
                  <a:lnTo>
                    <a:pt x="113" y="223"/>
                  </a:lnTo>
                  <a:lnTo>
                    <a:pt x="119" y="207"/>
                  </a:lnTo>
                  <a:lnTo>
                    <a:pt x="119" y="199"/>
                  </a:lnTo>
                  <a:lnTo>
                    <a:pt x="123" y="193"/>
                  </a:lnTo>
                  <a:lnTo>
                    <a:pt x="129" y="186"/>
                  </a:lnTo>
                  <a:lnTo>
                    <a:pt x="137" y="180"/>
                  </a:lnTo>
                  <a:lnTo>
                    <a:pt x="143" y="174"/>
                  </a:lnTo>
                  <a:lnTo>
                    <a:pt x="147" y="166"/>
                  </a:lnTo>
                  <a:lnTo>
                    <a:pt x="149" y="160"/>
                  </a:lnTo>
                  <a:lnTo>
                    <a:pt x="149" y="154"/>
                  </a:lnTo>
                  <a:lnTo>
                    <a:pt x="151" y="148"/>
                  </a:lnTo>
                  <a:lnTo>
                    <a:pt x="155" y="144"/>
                  </a:lnTo>
                  <a:lnTo>
                    <a:pt x="161" y="134"/>
                  </a:lnTo>
                  <a:lnTo>
                    <a:pt x="163" y="128"/>
                  </a:lnTo>
                  <a:lnTo>
                    <a:pt x="170" y="124"/>
                  </a:lnTo>
                  <a:lnTo>
                    <a:pt x="178" y="118"/>
                  </a:lnTo>
                  <a:lnTo>
                    <a:pt x="182" y="118"/>
                  </a:lnTo>
                  <a:lnTo>
                    <a:pt x="192" y="116"/>
                  </a:lnTo>
                  <a:lnTo>
                    <a:pt x="198" y="114"/>
                  </a:lnTo>
                  <a:lnTo>
                    <a:pt x="200" y="112"/>
                  </a:lnTo>
                  <a:lnTo>
                    <a:pt x="202" y="112"/>
                  </a:lnTo>
                  <a:lnTo>
                    <a:pt x="200" y="114"/>
                  </a:lnTo>
                  <a:lnTo>
                    <a:pt x="200" y="112"/>
                  </a:lnTo>
                  <a:lnTo>
                    <a:pt x="200" y="108"/>
                  </a:lnTo>
                  <a:lnTo>
                    <a:pt x="206" y="105"/>
                  </a:lnTo>
                  <a:lnTo>
                    <a:pt x="212" y="103"/>
                  </a:lnTo>
                  <a:lnTo>
                    <a:pt x="220" y="99"/>
                  </a:lnTo>
                  <a:lnTo>
                    <a:pt x="238" y="97"/>
                  </a:lnTo>
                  <a:lnTo>
                    <a:pt x="256" y="97"/>
                  </a:lnTo>
                  <a:lnTo>
                    <a:pt x="269" y="95"/>
                  </a:lnTo>
                  <a:lnTo>
                    <a:pt x="279" y="93"/>
                  </a:lnTo>
                  <a:lnTo>
                    <a:pt x="287" y="87"/>
                  </a:lnTo>
                  <a:lnTo>
                    <a:pt x="289" y="87"/>
                  </a:lnTo>
                  <a:lnTo>
                    <a:pt x="293" y="85"/>
                  </a:lnTo>
                  <a:lnTo>
                    <a:pt x="293" y="81"/>
                  </a:lnTo>
                  <a:lnTo>
                    <a:pt x="295" y="81"/>
                  </a:lnTo>
                  <a:lnTo>
                    <a:pt x="297" y="81"/>
                  </a:lnTo>
                  <a:lnTo>
                    <a:pt x="301" y="83"/>
                  </a:lnTo>
                  <a:lnTo>
                    <a:pt x="305" y="83"/>
                  </a:lnTo>
                  <a:lnTo>
                    <a:pt x="315" y="85"/>
                  </a:lnTo>
                  <a:lnTo>
                    <a:pt x="327" y="85"/>
                  </a:lnTo>
                  <a:lnTo>
                    <a:pt x="343" y="87"/>
                  </a:lnTo>
                  <a:lnTo>
                    <a:pt x="364" y="87"/>
                  </a:lnTo>
                  <a:lnTo>
                    <a:pt x="390" y="87"/>
                  </a:lnTo>
                  <a:lnTo>
                    <a:pt x="398" y="89"/>
                  </a:lnTo>
                  <a:lnTo>
                    <a:pt x="408" y="89"/>
                  </a:lnTo>
                  <a:lnTo>
                    <a:pt x="420" y="93"/>
                  </a:lnTo>
                  <a:lnTo>
                    <a:pt x="434" y="99"/>
                  </a:lnTo>
                  <a:lnTo>
                    <a:pt x="449" y="103"/>
                  </a:lnTo>
                  <a:lnTo>
                    <a:pt x="513" y="103"/>
                  </a:lnTo>
                  <a:lnTo>
                    <a:pt x="576" y="101"/>
                  </a:lnTo>
                  <a:lnTo>
                    <a:pt x="582" y="101"/>
                  </a:lnTo>
                  <a:lnTo>
                    <a:pt x="586" y="99"/>
                  </a:lnTo>
                  <a:lnTo>
                    <a:pt x="594" y="93"/>
                  </a:lnTo>
                  <a:lnTo>
                    <a:pt x="604" y="83"/>
                  </a:lnTo>
                  <a:lnTo>
                    <a:pt x="614" y="79"/>
                  </a:lnTo>
                  <a:lnTo>
                    <a:pt x="614" y="67"/>
                  </a:lnTo>
                  <a:lnTo>
                    <a:pt x="614" y="57"/>
                  </a:lnTo>
                  <a:lnTo>
                    <a:pt x="614" y="45"/>
                  </a:lnTo>
                  <a:lnTo>
                    <a:pt x="612" y="31"/>
                  </a:lnTo>
                  <a:lnTo>
                    <a:pt x="616" y="25"/>
                  </a:lnTo>
                  <a:lnTo>
                    <a:pt x="620" y="20"/>
                  </a:lnTo>
                  <a:lnTo>
                    <a:pt x="635" y="10"/>
                  </a:lnTo>
                  <a:lnTo>
                    <a:pt x="649" y="6"/>
                  </a:lnTo>
                  <a:lnTo>
                    <a:pt x="665" y="2"/>
                  </a:lnTo>
                  <a:lnTo>
                    <a:pt x="675" y="2"/>
                  </a:lnTo>
                  <a:lnTo>
                    <a:pt x="685" y="2"/>
                  </a:lnTo>
                  <a:lnTo>
                    <a:pt x="691" y="2"/>
                  </a:lnTo>
                  <a:lnTo>
                    <a:pt x="695" y="2"/>
                  </a:lnTo>
                  <a:lnTo>
                    <a:pt x="703" y="4"/>
                  </a:lnTo>
                  <a:lnTo>
                    <a:pt x="709" y="6"/>
                  </a:lnTo>
                  <a:lnTo>
                    <a:pt x="715" y="10"/>
                  </a:lnTo>
                  <a:lnTo>
                    <a:pt x="734" y="8"/>
                  </a:lnTo>
                  <a:lnTo>
                    <a:pt x="754" y="8"/>
                  </a:lnTo>
                  <a:lnTo>
                    <a:pt x="768" y="6"/>
                  </a:lnTo>
                  <a:lnTo>
                    <a:pt x="784" y="4"/>
                  </a:lnTo>
                  <a:lnTo>
                    <a:pt x="796" y="2"/>
                  </a:lnTo>
                  <a:lnTo>
                    <a:pt x="812" y="0"/>
                  </a:lnTo>
                  <a:lnTo>
                    <a:pt x="835" y="0"/>
                  </a:lnTo>
                  <a:lnTo>
                    <a:pt x="857" y="0"/>
                  </a:lnTo>
                  <a:lnTo>
                    <a:pt x="883" y="0"/>
                  </a:lnTo>
                  <a:lnTo>
                    <a:pt x="905" y="2"/>
                  </a:lnTo>
                  <a:lnTo>
                    <a:pt x="912" y="6"/>
                  </a:lnTo>
                  <a:lnTo>
                    <a:pt x="914" y="10"/>
                  </a:lnTo>
                  <a:lnTo>
                    <a:pt x="918" y="16"/>
                  </a:lnTo>
                  <a:lnTo>
                    <a:pt x="922" y="24"/>
                  </a:lnTo>
                  <a:lnTo>
                    <a:pt x="922" y="37"/>
                  </a:lnTo>
                  <a:lnTo>
                    <a:pt x="924" y="51"/>
                  </a:lnTo>
                  <a:lnTo>
                    <a:pt x="924" y="57"/>
                  </a:lnTo>
                  <a:lnTo>
                    <a:pt x="924" y="63"/>
                  </a:lnTo>
                  <a:lnTo>
                    <a:pt x="928" y="67"/>
                  </a:lnTo>
                  <a:lnTo>
                    <a:pt x="934" y="69"/>
                  </a:lnTo>
                  <a:lnTo>
                    <a:pt x="942" y="71"/>
                  </a:lnTo>
                  <a:lnTo>
                    <a:pt x="952" y="75"/>
                  </a:lnTo>
                  <a:lnTo>
                    <a:pt x="956" y="81"/>
                  </a:lnTo>
                  <a:lnTo>
                    <a:pt x="960" y="85"/>
                  </a:lnTo>
                  <a:lnTo>
                    <a:pt x="960" y="93"/>
                  </a:lnTo>
                  <a:lnTo>
                    <a:pt x="956" y="101"/>
                  </a:lnTo>
                  <a:lnTo>
                    <a:pt x="950" y="108"/>
                  </a:lnTo>
                  <a:lnTo>
                    <a:pt x="940" y="114"/>
                  </a:lnTo>
                  <a:lnTo>
                    <a:pt x="930" y="120"/>
                  </a:lnTo>
                  <a:lnTo>
                    <a:pt x="920" y="126"/>
                  </a:lnTo>
                  <a:lnTo>
                    <a:pt x="910" y="136"/>
                  </a:lnTo>
                  <a:lnTo>
                    <a:pt x="901" y="150"/>
                  </a:lnTo>
                  <a:lnTo>
                    <a:pt x="889" y="162"/>
                  </a:lnTo>
                  <a:lnTo>
                    <a:pt x="883" y="176"/>
                  </a:lnTo>
                  <a:lnTo>
                    <a:pt x="883" y="180"/>
                  </a:lnTo>
                  <a:lnTo>
                    <a:pt x="881" y="188"/>
                  </a:lnTo>
                  <a:lnTo>
                    <a:pt x="879" y="197"/>
                  </a:lnTo>
                  <a:lnTo>
                    <a:pt x="875" y="207"/>
                  </a:lnTo>
                  <a:lnTo>
                    <a:pt x="873" y="217"/>
                  </a:lnTo>
                  <a:lnTo>
                    <a:pt x="871" y="225"/>
                  </a:lnTo>
                  <a:lnTo>
                    <a:pt x="869" y="231"/>
                  </a:lnTo>
                  <a:lnTo>
                    <a:pt x="867" y="235"/>
                  </a:lnTo>
                  <a:lnTo>
                    <a:pt x="867" y="237"/>
                  </a:lnTo>
                  <a:lnTo>
                    <a:pt x="865" y="243"/>
                  </a:lnTo>
                  <a:lnTo>
                    <a:pt x="863" y="257"/>
                  </a:lnTo>
                  <a:lnTo>
                    <a:pt x="861" y="271"/>
                  </a:lnTo>
                  <a:lnTo>
                    <a:pt x="861" y="274"/>
                  </a:lnTo>
                  <a:lnTo>
                    <a:pt x="861" y="278"/>
                  </a:lnTo>
                  <a:lnTo>
                    <a:pt x="865" y="282"/>
                  </a:lnTo>
                  <a:lnTo>
                    <a:pt x="869" y="290"/>
                  </a:lnTo>
                  <a:lnTo>
                    <a:pt x="875" y="294"/>
                  </a:lnTo>
                  <a:lnTo>
                    <a:pt x="881" y="300"/>
                  </a:lnTo>
                  <a:lnTo>
                    <a:pt x="879" y="308"/>
                  </a:lnTo>
                  <a:lnTo>
                    <a:pt x="875" y="314"/>
                  </a:lnTo>
                  <a:lnTo>
                    <a:pt x="875" y="316"/>
                  </a:lnTo>
                  <a:lnTo>
                    <a:pt x="875" y="320"/>
                  </a:lnTo>
                  <a:lnTo>
                    <a:pt x="873" y="324"/>
                  </a:lnTo>
                  <a:lnTo>
                    <a:pt x="873" y="326"/>
                  </a:lnTo>
                  <a:lnTo>
                    <a:pt x="869" y="330"/>
                  </a:lnTo>
                  <a:lnTo>
                    <a:pt x="875" y="344"/>
                  </a:lnTo>
                  <a:lnTo>
                    <a:pt x="887" y="356"/>
                  </a:lnTo>
                  <a:lnTo>
                    <a:pt x="883" y="371"/>
                  </a:lnTo>
                  <a:lnTo>
                    <a:pt x="879" y="391"/>
                  </a:lnTo>
                  <a:lnTo>
                    <a:pt x="865" y="425"/>
                  </a:lnTo>
                  <a:lnTo>
                    <a:pt x="861" y="440"/>
                  </a:lnTo>
                  <a:lnTo>
                    <a:pt x="855" y="452"/>
                  </a:lnTo>
                  <a:lnTo>
                    <a:pt x="849" y="462"/>
                  </a:lnTo>
                  <a:lnTo>
                    <a:pt x="839" y="474"/>
                  </a:lnTo>
                  <a:lnTo>
                    <a:pt x="839" y="494"/>
                  </a:lnTo>
                  <a:lnTo>
                    <a:pt x="839" y="512"/>
                  </a:lnTo>
                  <a:lnTo>
                    <a:pt x="835" y="527"/>
                  </a:lnTo>
                  <a:lnTo>
                    <a:pt x="831" y="545"/>
                  </a:lnTo>
                  <a:lnTo>
                    <a:pt x="831" y="551"/>
                  </a:lnTo>
                  <a:lnTo>
                    <a:pt x="831" y="557"/>
                  </a:lnTo>
                  <a:lnTo>
                    <a:pt x="825" y="563"/>
                  </a:lnTo>
                  <a:lnTo>
                    <a:pt x="825" y="567"/>
                  </a:lnTo>
                  <a:lnTo>
                    <a:pt x="825" y="569"/>
                  </a:lnTo>
                  <a:lnTo>
                    <a:pt x="829" y="573"/>
                  </a:lnTo>
                  <a:lnTo>
                    <a:pt x="833" y="577"/>
                  </a:lnTo>
                  <a:lnTo>
                    <a:pt x="839" y="583"/>
                  </a:lnTo>
                  <a:lnTo>
                    <a:pt x="845" y="587"/>
                  </a:lnTo>
                  <a:lnTo>
                    <a:pt x="857" y="595"/>
                  </a:lnTo>
                  <a:lnTo>
                    <a:pt x="869" y="601"/>
                  </a:lnTo>
                  <a:lnTo>
                    <a:pt x="873" y="605"/>
                  </a:lnTo>
                  <a:lnTo>
                    <a:pt x="879" y="610"/>
                  </a:lnTo>
                  <a:lnTo>
                    <a:pt x="883" y="632"/>
                  </a:lnTo>
                  <a:lnTo>
                    <a:pt x="887" y="656"/>
                  </a:lnTo>
                  <a:lnTo>
                    <a:pt x="889" y="680"/>
                  </a:lnTo>
                  <a:lnTo>
                    <a:pt x="889" y="703"/>
                  </a:lnTo>
                  <a:lnTo>
                    <a:pt x="889" y="656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Freeform 68"/>
            <p:cNvSpPr>
              <a:spLocks/>
            </p:cNvSpPr>
            <p:nvPr/>
          </p:nvSpPr>
          <p:spPr bwMode="auto">
            <a:xfrm>
              <a:off x="4265613" y="2592502"/>
              <a:ext cx="795337" cy="633413"/>
            </a:xfrm>
            <a:custGeom>
              <a:avLst/>
              <a:gdLst>
                <a:gd name="T0" fmla="*/ 77179 w 1216"/>
                <a:gd name="T1" fmla="*/ 610659 h 863"/>
                <a:gd name="T2" fmla="*/ 71947 w 1216"/>
                <a:gd name="T3" fmla="*/ 588640 h 863"/>
                <a:gd name="T4" fmla="*/ 39898 w 1216"/>
                <a:gd name="T5" fmla="*/ 533593 h 863"/>
                <a:gd name="T6" fmla="*/ 17660 w 1216"/>
                <a:gd name="T7" fmla="*/ 496161 h 863"/>
                <a:gd name="T8" fmla="*/ 5232 w 1216"/>
                <a:gd name="T9" fmla="*/ 441113 h 863"/>
                <a:gd name="T10" fmla="*/ 12427 w 1216"/>
                <a:gd name="T11" fmla="*/ 404415 h 863"/>
                <a:gd name="T12" fmla="*/ 24200 w 1216"/>
                <a:gd name="T13" fmla="*/ 355239 h 863"/>
                <a:gd name="T14" fmla="*/ 54287 w 1216"/>
                <a:gd name="T15" fmla="*/ 350835 h 863"/>
                <a:gd name="T16" fmla="*/ 107266 w 1216"/>
                <a:gd name="T17" fmla="*/ 325881 h 863"/>
                <a:gd name="T18" fmla="*/ 144547 w 1216"/>
                <a:gd name="T19" fmla="*/ 334688 h 863"/>
                <a:gd name="T20" fmla="*/ 178558 w 1216"/>
                <a:gd name="T21" fmla="*/ 325881 h 863"/>
                <a:gd name="T22" fmla="*/ 215840 w 1216"/>
                <a:gd name="T23" fmla="*/ 311935 h 863"/>
                <a:gd name="T24" fmla="*/ 247235 w 1216"/>
                <a:gd name="T25" fmla="*/ 300192 h 863"/>
                <a:gd name="T26" fmla="*/ 292365 w 1216"/>
                <a:gd name="T27" fmla="*/ 294320 h 863"/>
                <a:gd name="T28" fmla="*/ 317873 w 1216"/>
                <a:gd name="T29" fmla="*/ 264961 h 863"/>
                <a:gd name="T30" fmla="*/ 338803 w 1216"/>
                <a:gd name="T31" fmla="*/ 243676 h 863"/>
                <a:gd name="T32" fmla="*/ 355809 w 1216"/>
                <a:gd name="T33" fmla="*/ 204042 h 863"/>
                <a:gd name="T34" fmla="*/ 376085 w 1216"/>
                <a:gd name="T35" fmla="*/ 148995 h 863"/>
                <a:gd name="T36" fmla="*/ 406171 w 1216"/>
                <a:gd name="T37" fmla="*/ 133582 h 863"/>
                <a:gd name="T38" fmla="*/ 452610 w 1216"/>
                <a:gd name="T39" fmla="*/ 120370 h 863"/>
                <a:gd name="T40" fmla="*/ 486621 w 1216"/>
                <a:gd name="T41" fmla="*/ 107159 h 863"/>
                <a:gd name="T42" fmla="*/ 501664 w 1216"/>
                <a:gd name="T43" fmla="*/ 59451 h 863"/>
                <a:gd name="T44" fmla="*/ 510821 w 1216"/>
                <a:gd name="T45" fmla="*/ 38900 h 863"/>
                <a:gd name="T46" fmla="*/ 523902 w 1216"/>
                <a:gd name="T47" fmla="*/ 19817 h 863"/>
                <a:gd name="T48" fmla="*/ 551373 w 1216"/>
                <a:gd name="T49" fmla="*/ 1468 h 863"/>
                <a:gd name="T50" fmla="*/ 569032 w 1216"/>
                <a:gd name="T51" fmla="*/ 7340 h 863"/>
                <a:gd name="T52" fmla="*/ 601735 w 1216"/>
                <a:gd name="T53" fmla="*/ 41836 h 863"/>
                <a:gd name="T54" fmla="*/ 622011 w 1216"/>
                <a:gd name="T55" fmla="*/ 108627 h 863"/>
                <a:gd name="T56" fmla="*/ 656022 w 1216"/>
                <a:gd name="T57" fmla="*/ 156335 h 863"/>
                <a:gd name="T58" fmla="*/ 691996 w 1216"/>
                <a:gd name="T59" fmla="*/ 191565 h 863"/>
                <a:gd name="T60" fmla="*/ 707693 w 1216"/>
                <a:gd name="T61" fmla="*/ 240741 h 863"/>
                <a:gd name="T62" fmla="*/ 732547 w 1216"/>
                <a:gd name="T63" fmla="*/ 291384 h 863"/>
                <a:gd name="T64" fmla="*/ 754131 w 1216"/>
                <a:gd name="T65" fmla="*/ 313403 h 863"/>
                <a:gd name="T66" fmla="*/ 761980 w 1216"/>
                <a:gd name="T67" fmla="*/ 322211 h 863"/>
                <a:gd name="T68" fmla="*/ 773753 w 1216"/>
                <a:gd name="T69" fmla="*/ 337624 h 863"/>
                <a:gd name="T70" fmla="*/ 795337 w 1216"/>
                <a:gd name="T71" fmla="*/ 371386 h 863"/>
                <a:gd name="T72" fmla="*/ 750207 w 1216"/>
                <a:gd name="T73" fmla="*/ 401479 h 863"/>
                <a:gd name="T74" fmla="*/ 720774 w 1216"/>
                <a:gd name="T75" fmla="*/ 427902 h 863"/>
                <a:gd name="T76" fmla="*/ 681531 w 1216"/>
                <a:gd name="T77" fmla="*/ 435241 h 863"/>
                <a:gd name="T78" fmla="*/ 640325 w 1216"/>
                <a:gd name="T79" fmla="*/ 419094 h 863"/>
                <a:gd name="T80" fmla="*/ 606968 w 1216"/>
                <a:gd name="T81" fmla="*/ 422030 h 863"/>
                <a:gd name="T82" fmla="*/ 595195 w 1216"/>
                <a:gd name="T83" fmla="*/ 455058 h 863"/>
                <a:gd name="T84" fmla="*/ 576881 w 1216"/>
                <a:gd name="T85" fmla="*/ 475610 h 863"/>
                <a:gd name="T86" fmla="*/ 552681 w 1216"/>
                <a:gd name="T87" fmla="*/ 478545 h 863"/>
                <a:gd name="T88" fmla="*/ 535675 w 1216"/>
                <a:gd name="T89" fmla="*/ 485885 h 863"/>
                <a:gd name="T90" fmla="*/ 501664 w 1216"/>
                <a:gd name="T91" fmla="*/ 463866 h 863"/>
                <a:gd name="T92" fmla="*/ 485313 w 1216"/>
                <a:gd name="T93" fmla="*/ 455058 h 863"/>
                <a:gd name="T94" fmla="*/ 446069 w 1216"/>
                <a:gd name="T95" fmla="*/ 478545 h 863"/>
                <a:gd name="T96" fmla="*/ 429717 w 1216"/>
                <a:gd name="T97" fmla="*/ 502032 h 863"/>
                <a:gd name="T98" fmla="*/ 383933 w 1216"/>
                <a:gd name="T99" fmla="*/ 523317 h 863"/>
                <a:gd name="T100" fmla="*/ 328338 w 1216"/>
                <a:gd name="T101" fmla="*/ 551208 h 863"/>
                <a:gd name="T102" fmla="*/ 266202 w 1216"/>
                <a:gd name="T103" fmla="*/ 533593 h 863"/>
                <a:gd name="T104" fmla="*/ 230229 w 1216"/>
                <a:gd name="T105" fmla="*/ 542400 h 863"/>
                <a:gd name="T106" fmla="*/ 204067 w 1216"/>
                <a:gd name="T107" fmla="*/ 582768 h 863"/>
                <a:gd name="T108" fmla="*/ 178558 w 1216"/>
                <a:gd name="T109" fmla="*/ 601852 h 863"/>
                <a:gd name="T110" fmla="*/ 158937 w 1216"/>
                <a:gd name="T111" fmla="*/ 606255 h 863"/>
                <a:gd name="T112" fmla="*/ 126888 w 1216"/>
                <a:gd name="T113" fmla="*/ 613595 h 863"/>
                <a:gd name="T114" fmla="*/ 82412 w 1216"/>
                <a:gd name="T115" fmla="*/ 631944 h 86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216"/>
                <a:gd name="T175" fmla="*/ 0 h 863"/>
                <a:gd name="T176" fmla="*/ 1216 w 1216"/>
                <a:gd name="T177" fmla="*/ 863 h 86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216" h="863">
                  <a:moveTo>
                    <a:pt x="103" y="863"/>
                  </a:moveTo>
                  <a:lnTo>
                    <a:pt x="105" y="857"/>
                  </a:lnTo>
                  <a:lnTo>
                    <a:pt x="107" y="854"/>
                  </a:lnTo>
                  <a:lnTo>
                    <a:pt x="109" y="848"/>
                  </a:lnTo>
                  <a:lnTo>
                    <a:pt x="110" y="842"/>
                  </a:lnTo>
                  <a:lnTo>
                    <a:pt x="118" y="832"/>
                  </a:lnTo>
                  <a:lnTo>
                    <a:pt x="120" y="826"/>
                  </a:lnTo>
                  <a:lnTo>
                    <a:pt x="122" y="824"/>
                  </a:lnTo>
                  <a:lnTo>
                    <a:pt x="120" y="818"/>
                  </a:lnTo>
                  <a:lnTo>
                    <a:pt x="118" y="814"/>
                  </a:lnTo>
                  <a:lnTo>
                    <a:pt x="116" y="806"/>
                  </a:lnTo>
                  <a:lnTo>
                    <a:pt x="110" y="802"/>
                  </a:lnTo>
                  <a:lnTo>
                    <a:pt x="105" y="800"/>
                  </a:lnTo>
                  <a:lnTo>
                    <a:pt x="101" y="796"/>
                  </a:lnTo>
                  <a:lnTo>
                    <a:pt x="87" y="763"/>
                  </a:lnTo>
                  <a:lnTo>
                    <a:pt x="79" y="749"/>
                  </a:lnTo>
                  <a:lnTo>
                    <a:pt x="67" y="737"/>
                  </a:lnTo>
                  <a:lnTo>
                    <a:pt x="61" y="727"/>
                  </a:lnTo>
                  <a:lnTo>
                    <a:pt x="53" y="721"/>
                  </a:lnTo>
                  <a:lnTo>
                    <a:pt x="39" y="717"/>
                  </a:lnTo>
                  <a:lnTo>
                    <a:pt x="29" y="715"/>
                  </a:lnTo>
                  <a:lnTo>
                    <a:pt x="25" y="701"/>
                  </a:lnTo>
                  <a:lnTo>
                    <a:pt x="25" y="689"/>
                  </a:lnTo>
                  <a:lnTo>
                    <a:pt x="27" y="676"/>
                  </a:lnTo>
                  <a:lnTo>
                    <a:pt x="31" y="662"/>
                  </a:lnTo>
                  <a:lnTo>
                    <a:pt x="25" y="642"/>
                  </a:lnTo>
                  <a:lnTo>
                    <a:pt x="19" y="632"/>
                  </a:lnTo>
                  <a:lnTo>
                    <a:pt x="16" y="618"/>
                  </a:lnTo>
                  <a:lnTo>
                    <a:pt x="12" y="608"/>
                  </a:lnTo>
                  <a:lnTo>
                    <a:pt x="8" y="601"/>
                  </a:lnTo>
                  <a:lnTo>
                    <a:pt x="4" y="591"/>
                  </a:lnTo>
                  <a:lnTo>
                    <a:pt x="0" y="579"/>
                  </a:lnTo>
                  <a:lnTo>
                    <a:pt x="4" y="569"/>
                  </a:lnTo>
                  <a:lnTo>
                    <a:pt x="8" y="565"/>
                  </a:lnTo>
                  <a:lnTo>
                    <a:pt x="14" y="561"/>
                  </a:lnTo>
                  <a:lnTo>
                    <a:pt x="19" y="551"/>
                  </a:lnTo>
                  <a:lnTo>
                    <a:pt x="21" y="541"/>
                  </a:lnTo>
                  <a:lnTo>
                    <a:pt x="25" y="518"/>
                  </a:lnTo>
                  <a:lnTo>
                    <a:pt x="25" y="506"/>
                  </a:lnTo>
                  <a:lnTo>
                    <a:pt x="27" y="498"/>
                  </a:lnTo>
                  <a:lnTo>
                    <a:pt x="31" y="490"/>
                  </a:lnTo>
                  <a:lnTo>
                    <a:pt x="37" y="484"/>
                  </a:lnTo>
                  <a:lnTo>
                    <a:pt x="51" y="486"/>
                  </a:lnTo>
                  <a:lnTo>
                    <a:pt x="59" y="488"/>
                  </a:lnTo>
                  <a:lnTo>
                    <a:pt x="67" y="488"/>
                  </a:lnTo>
                  <a:lnTo>
                    <a:pt x="77" y="488"/>
                  </a:lnTo>
                  <a:lnTo>
                    <a:pt x="81" y="480"/>
                  </a:lnTo>
                  <a:lnTo>
                    <a:pt x="83" y="478"/>
                  </a:lnTo>
                  <a:lnTo>
                    <a:pt x="87" y="474"/>
                  </a:lnTo>
                  <a:lnTo>
                    <a:pt x="91" y="470"/>
                  </a:lnTo>
                  <a:lnTo>
                    <a:pt x="118" y="460"/>
                  </a:lnTo>
                  <a:lnTo>
                    <a:pt x="144" y="450"/>
                  </a:lnTo>
                  <a:lnTo>
                    <a:pt x="154" y="446"/>
                  </a:lnTo>
                  <a:lnTo>
                    <a:pt x="164" y="444"/>
                  </a:lnTo>
                  <a:lnTo>
                    <a:pt x="172" y="442"/>
                  </a:lnTo>
                  <a:lnTo>
                    <a:pt x="180" y="442"/>
                  </a:lnTo>
                  <a:lnTo>
                    <a:pt x="190" y="444"/>
                  </a:lnTo>
                  <a:lnTo>
                    <a:pt x="202" y="450"/>
                  </a:lnTo>
                  <a:lnTo>
                    <a:pt x="211" y="454"/>
                  </a:lnTo>
                  <a:lnTo>
                    <a:pt x="221" y="456"/>
                  </a:lnTo>
                  <a:lnTo>
                    <a:pt x="231" y="458"/>
                  </a:lnTo>
                  <a:lnTo>
                    <a:pt x="239" y="458"/>
                  </a:lnTo>
                  <a:lnTo>
                    <a:pt x="249" y="458"/>
                  </a:lnTo>
                  <a:lnTo>
                    <a:pt x="259" y="458"/>
                  </a:lnTo>
                  <a:lnTo>
                    <a:pt x="265" y="450"/>
                  </a:lnTo>
                  <a:lnTo>
                    <a:pt x="273" y="444"/>
                  </a:lnTo>
                  <a:lnTo>
                    <a:pt x="279" y="439"/>
                  </a:lnTo>
                  <a:lnTo>
                    <a:pt x="287" y="437"/>
                  </a:lnTo>
                  <a:lnTo>
                    <a:pt x="293" y="431"/>
                  </a:lnTo>
                  <a:lnTo>
                    <a:pt x="302" y="429"/>
                  </a:lnTo>
                  <a:lnTo>
                    <a:pt x="316" y="425"/>
                  </a:lnTo>
                  <a:lnTo>
                    <a:pt x="330" y="425"/>
                  </a:lnTo>
                  <a:lnTo>
                    <a:pt x="348" y="421"/>
                  </a:lnTo>
                  <a:lnTo>
                    <a:pt x="358" y="415"/>
                  </a:lnTo>
                  <a:lnTo>
                    <a:pt x="362" y="411"/>
                  </a:lnTo>
                  <a:lnTo>
                    <a:pt x="368" y="409"/>
                  </a:lnTo>
                  <a:lnTo>
                    <a:pt x="372" y="409"/>
                  </a:lnTo>
                  <a:lnTo>
                    <a:pt x="378" y="409"/>
                  </a:lnTo>
                  <a:lnTo>
                    <a:pt x="387" y="409"/>
                  </a:lnTo>
                  <a:lnTo>
                    <a:pt x="403" y="409"/>
                  </a:lnTo>
                  <a:lnTo>
                    <a:pt x="415" y="409"/>
                  </a:lnTo>
                  <a:lnTo>
                    <a:pt x="427" y="409"/>
                  </a:lnTo>
                  <a:lnTo>
                    <a:pt x="435" y="405"/>
                  </a:lnTo>
                  <a:lnTo>
                    <a:pt x="447" y="401"/>
                  </a:lnTo>
                  <a:lnTo>
                    <a:pt x="457" y="395"/>
                  </a:lnTo>
                  <a:lnTo>
                    <a:pt x="459" y="393"/>
                  </a:lnTo>
                  <a:lnTo>
                    <a:pt x="461" y="389"/>
                  </a:lnTo>
                  <a:lnTo>
                    <a:pt x="469" y="379"/>
                  </a:lnTo>
                  <a:lnTo>
                    <a:pt x="478" y="369"/>
                  </a:lnTo>
                  <a:lnTo>
                    <a:pt x="486" y="361"/>
                  </a:lnTo>
                  <a:lnTo>
                    <a:pt x="490" y="357"/>
                  </a:lnTo>
                  <a:lnTo>
                    <a:pt x="498" y="354"/>
                  </a:lnTo>
                  <a:lnTo>
                    <a:pt x="504" y="344"/>
                  </a:lnTo>
                  <a:lnTo>
                    <a:pt x="510" y="340"/>
                  </a:lnTo>
                  <a:lnTo>
                    <a:pt x="514" y="336"/>
                  </a:lnTo>
                  <a:lnTo>
                    <a:pt x="518" y="332"/>
                  </a:lnTo>
                  <a:lnTo>
                    <a:pt x="522" y="328"/>
                  </a:lnTo>
                  <a:lnTo>
                    <a:pt x="526" y="324"/>
                  </a:lnTo>
                  <a:lnTo>
                    <a:pt x="528" y="320"/>
                  </a:lnTo>
                  <a:lnTo>
                    <a:pt x="528" y="318"/>
                  </a:lnTo>
                  <a:lnTo>
                    <a:pt x="534" y="298"/>
                  </a:lnTo>
                  <a:lnTo>
                    <a:pt x="544" y="278"/>
                  </a:lnTo>
                  <a:lnTo>
                    <a:pt x="548" y="251"/>
                  </a:lnTo>
                  <a:lnTo>
                    <a:pt x="552" y="233"/>
                  </a:lnTo>
                  <a:lnTo>
                    <a:pt x="558" y="219"/>
                  </a:lnTo>
                  <a:lnTo>
                    <a:pt x="564" y="211"/>
                  </a:lnTo>
                  <a:lnTo>
                    <a:pt x="570" y="207"/>
                  </a:lnTo>
                  <a:lnTo>
                    <a:pt x="575" y="203"/>
                  </a:lnTo>
                  <a:lnTo>
                    <a:pt x="579" y="197"/>
                  </a:lnTo>
                  <a:lnTo>
                    <a:pt x="595" y="195"/>
                  </a:lnTo>
                  <a:lnTo>
                    <a:pt x="605" y="193"/>
                  </a:lnTo>
                  <a:lnTo>
                    <a:pt x="613" y="192"/>
                  </a:lnTo>
                  <a:lnTo>
                    <a:pt x="615" y="184"/>
                  </a:lnTo>
                  <a:lnTo>
                    <a:pt x="621" y="182"/>
                  </a:lnTo>
                  <a:lnTo>
                    <a:pt x="625" y="178"/>
                  </a:lnTo>
                  <a:lnTo>
                    <a:pt x="633" y="174"/>
                  </a:lnTo>
                  <a:lnTo>
                    <a:pt x="645" y="170"/>
                  </a:lnTo>
                  <a:lnTo>
                    <a:pt x="657" y="168"/>
                  </a:lnTo>
                  <a:lnTo>
                    <a:pt x="666" y="166"/>
                  </a:lnTo>
                  <a:lnTo>
                    <a:pt x="692" y="164"/>
                  </a:lnTo>
                  <a:lnTo>
                    <a:pt x="710" y="164"/>
                  </a:lnTo>
                  <a:lnTo>
                    <a:pt x="728" y="166"/>
                  </a:lnTo>
                  <a:lnTo>
                    <a:pt x="730" y="164"/>
                  </a:lnTo>
                  <a:lnTo>
                    <a:pt x="734" y="160"/>
                  </a:lnTo>
                  <a:lnTo>
                    <a:pt x="738" y="154"/>
                  </a:lnTo>
                  <a:lnTo>
                    <a:pt x="744" y="146"/>
                  </a:lnTo>
                  <a:lnTo>
                    <a:pt x="754" y="128"/>
                  </a:lnTo>
                  <a:lnTo>
                    <a:pt x="757" y="122"/>
                  </a:lnTo>
                  <a:lnTo>
                    <a:pt x="761" y="118"/>
                  </a:lnTo>
                  <a:lnTo>
                    <a:pt x="763" y="109"/>
                  </a:lnTo>
                  <a:lnTo>
                    <a:pt x="765" y="95"/>
                  </a:lnTo>
                  <a:lnTo>
                    <a:pt x="767" y="81"/>
                  </a:lnTo>
                  <a:lnTo>
                    <a:pt x="771" y="69"/>
                  </a:lnTo>
                  <a:lnTo>
                    <a:pt x="775" y="65"/>
                  </a:lnTo>
                  <a:lnTo>
                    <a:pt x="775" y="63"/>
                  </a:lnTo>
                  <a:lnTo>
                    <a:pt x="777" y="61"/>
                  </a:lnTo>
                  <a:lnTo>
                    <a:pt x="779" y="57"/>
                  </a:lnTo>
                  <a:lnTo>
                    <a:pt x="781" y="53"/>
                  </a:lnTo>
                  <a:lnTo>
                    <a:pt x="781" y="51"/>
                  </a:lnTo>
                  <a:lnTo>
                    <a:pt x="783" y="49"/>
                  </a:lnTo>
                  <a:lnTo>
                    <a:pt x="785" y="49"/>
                  </a:lnTo>
                  <a:lnTo>
                    <a:pt x="785" y="47"/>
                  </a:lnTo>
                  <a:lnTo>
                    <a:pt x="795" y="35"/>
                  </a:lnTo>
                  <a:lnTo>
                    <a:pt x="801" y="27"/>
                  </a:lnTo>
                  <a:lnTo>
                    <a:pt x="805" y="22"/>
                  </a:lnTo>
                  <a:lnTo>
                    <a:pt x="811" y="18"/>
                  </a:lnTo>
                  <a:lnTo>
                    <a:pt x="819" y="10"/>
                  </a:lnTo>
                  <a:lnTo>
                    <a:pt x="825" y="6"/>
                  </a:lnTo>
                  <a:lnTo>
                    <a:pt x="831" y="0"/>
                  </a:lnTo>
                  <a:lnTo>
                    <a:pt x="843" y="2"/>
                  </a:lnTo>
                  <a:lnTo>
                    <a:pt x="850" y="2"/>
                  </a:lnTo>
                  <a:lnTo>
                    <a:pt x="860" y="2"/>
                  </a:lnTo>
                  <a:lnTo>
                    <a:pt x="866" y="4"/>
                  </a:lnTo>
                  <a:lnTo>
                    <a:pt x="866" y="6"/>
                  </a:lnTo>
                  <a:lnTo>
                    <a:pt x="868" y="6"/>
                  </a:lnTo>
                  <a:lnTo>
                    <a:pt x="870" y="10"/>
                  </a:lnTo>
                  <a:lnTo>
                    <a:pt x="876" y="14"/>
                  </a:lnTo>
                  <a:lnTo>
                    <a:pt x="886" y="18"/>
                  </a:lnTo>
                  <a:lnTo>
                    <a:pt x="898" y="31"/>
                  </a:lnTo>
                  <a:lnTo>
                    <a:pt x="906" y="41"/>
                  </a:lnTo>
                  <a:lnTo>
                    <a:pt x="912" y="45"/>
                  </a:lnTo>
                  <a:lnTo>
                    <a:pt x="920" y="57"/>
                  </a:lnTo>
                  <a:lnTo>
                    <a:pt x="926" y="69"/>
                  </a:lnTo>
                  <a:lnTo>
                    <a:pt x="932" y="81"/>
                  </a:lnTo>
                  <a:lnTo>
                    <a:pt x="943" y="91"/>
                  </a:lnTo>
                  <a:lnTo>
                    <a:pt x="947" y="105"/>
                  </a:lnTo>
                  <a:lnTo>
                    <a:pt x="949" y="116"/>
                  </a:lnTo>
                  <a:lnTo>
                    <a:pt x="951" y="148"/>
                  </a:lnTo>
                  <a:lnTo>
                    <a:pt x="953" y="160"/>
                  </a:lnTo>
                  <a:lnTo>
                    <a:pt x="957" y="172"/>
                  </a:lnTo>
                  <a:lnTo>
                    <a:pt x="965" y="184"/>
                  </a:lnTo>
                  <a:lnTo>
                    <a:pt x="977" y="193"/>
                  </a:lnTo>
                  <a:lnTo>
                    <a:pt x="991" y="205"/>
                  </a:lnTo>
                  <a:lnTo>
                    <a:pt x="1003" y="213"/>
                  </a:lnTo>
                  <a:lnTo>
                    <a:pt x="1017" y="219"/>
                  </a:lnTo>
                  <a:lnTo>
                    <a:pt x="1032" y="225"/>
                  </a:lnTo>
                  <a:lnTo>
                    <a:pt x="1038" y="233"/>
                  </a:lnTo>
                  <a:lnTo>
                    <a:pt x="1042" y="241"/>
                  </a:lnTo>
                  <a:lnTo>
                    <a:pt x="1050" y="251"/>
                  </a:lnTo>
                  <a:lnTo>
                    <a:pt x="1058" y="261"/>
                  </a:lnTo>
                  <a:lnTo>
                    <a:pt x="1070" y="273"/>
                  </a:lnTo>
                  <a:lnTo>
                    <a:pt x="1074" y="282"/>
                  </a:lnTo>
                  <a:lnTo>
                    <a:pt x="1076" y="292"/>
                  </a:lnTo>
                  <a:lnTo>
                    <a:pt x="1078" y="298"/>
                  </a:lnTo>
                  <a:lnTo>
                    <a:pt x="1078" y="314"/>
                  </a:lnTo>
                  <a:lnTo>
                    <a:pt x="1082" y="328"/>
                  </a:lnTo>
                  <a:lnTo>
                    <a:pt x="1090" y="342"/>
                  </a:lnTo>
                  <a:lnTo>
                    <a:pt x="1100" y="354"/>
                  </a:lnTo>
                  <a:lnTo>
                    <a:pt x="1110" y="369"/>
                  </a:lnTo>
                  <a:lnTo>
                    <a:pt x="1118" y="385"/>
                  </a:lnTo>
                  <a:lnTo>
                    <a:pt x="1120" y="393"/>
                  </a:lnTo>
                  <a:lnTo>
                    <a:pt x="1120" y="397"/>
                  </a:lnTo>
                  <a:lnTo>
                    <a:pt x="1122" y="401"/>
                  </a:lnTo>
                  <a:lnTo>
                    <a:pt x="1129" y="407"/>
                  </a:lnTo>
                  <a:lnTo>
                    <a:pt x="1141" y="411"/>
                  </a:lnTo>
                  <a:lnTo>
                    <a:pt x="1145" y="417"/>
                  </a:lnTo>
                  <a:lnTo>
                    <a:pt x="1149" y="421"/>
                  </a:lnTo>
                  <a:lnTo>
                    <a:pt x="1153" y="427"/>
                  </a:lnTo>
                  <a:lnTo>
                    <a:pt x="1159" y="431"/>
                  </a:lnTo>
                  <a:lnTo>
                    <a:pt x="1163" y="439"/>
                  </a:lnTo>
                  <a:lnTo>
                    <a:pt x="1163" y="442"/>
                  </a:lnTo>
                  <a:lnTo>
                    <a:pt x="1163" y="440"/>
                  </a:lnTo>
                  <a:lnTo>
                    <a:pt x="1163" y="439"/>
                  </a:lnTo>
                  <a:lnTo>
                    <a:pt x="1165" y="439"/>
                  </a:lnTo>
                  <a:lnTo>
                    <a:pt x="1167" y="440"/>
                  </a:lnTo>
                  <a:lnTo>
                    <a:pt x="1173" y="444"/>
                  </a:lnTo>
                  <a:lnTo>
                    <a:pt x="1175" y="448"/>
                  </a:lnTo>
                  <a:lnTo>
                    <a:pt x="1177" y="454"/>
                  </a:lnTo>
                  <a:lnTo>
                    <a:pt x="1179" y="458"/>
                  </a:lnTo>
                  <a:lnTo>
                    <a:pt x="1183" y="460"/>
                  </a:lnTo>
                  <a:lnTo>
                    <a:pt x="1193" y="468"/>
                  </a:lnTo>
                  <a:lnTo>
                    <a:pt x="1201" y="476"/>
                  </a:lnTo>
                  <a:lnTo>
                    <a:pt x="1207" y="480"/>
                  </a:lnTo>
                  <a:lnTo>
                    <a:pt x="1214" y="490"/>
                  </a:lnTo>
                  <a:lnTo>
                    <a:pt x="1216" y="498"/>
                  </a:lnTo>
                  <a:lnTo>
                    <a:pt x="1216" y="506"/>
                  </a:lnTo>
                  <a:lnTo>
                    <a:pt x="1216" y="512"/>
                  </a:lnTo>
                  <a:lnTo>
                    <a:pt x="1213" y="516"/>
                  </a:lnTo>
                  <a:lnTo>
                    <a:pt x="1201" y="520"/>
                  </a:lnTo>
                  <a:lnTo>
                    <a:pt x="1181" y="522"/>
                  </a:lnTo>
                  <a:lnTo>
                    <a:pt x="1163" y="537"/>
                  </a:lnTo>
                  <a:lnTo>
                    <a:pt x="1147" y="547"/>
                  </a:lnTo>
                  <a:lnTo>
                    <a:pt x="1129" y="561"/>
                  </a:lnTo>
                  <a:lnTo>
                    <a:pt x="1123" y="567"/>
                  </a:lnTo>
                  <a:lnTo>
                    <a:pt x="1118" y="577"/>
                  </a:lnTo>
                  <a:lnTo>
                    <a:pt x="1116" y="579"/>
                  </a:lnTo>
                  <a:lnTo>
                    <a:pt x="1110" y="579"/>
                  </a:lnTo>
                  <a:lnTo>
                    <a:pt x="1102" y="583"/>
                  </a:lnTo>
                  <a:lnTo>
                    <a:pt x="1094" y="585"/>
                  </a:lnTo>
                  <a:lnTo>
                    <a:pt x="1074" y="585"/>
                  </a:lnTo>
                  <a:lnTo>
                    <a:pt x="1068" y="587"/>
                  </a:lnTo>
                  <a:lnTo>
                    <a:pt x="1062" y="587"/>
                  </a:lnTo>
                  <a:lnTo>
                    <a:pt x="1052" y="591"/>
                  </a:lnTo>
                  <a:lnTo>
                    <a:pt x="1042" y="593"/>
                  </a:lnTo>
                  <a:lnTo>
                    <a:pt x="1032" y="591"/>
                  </a:lnTo>
                  <a:lnTo>
                    <a:pt x="1023" y="589"/>
                  </a:lnTo>
                  <a:lnTo>
                    <a:pt x="1005" y="583"/>
                  </a:lnTo>
                  <a:lnTo>
                    <a:pt x="995" y="579"/>
                  </a:lnTo>
                  <a:lnTo>
                    <a:pt x="985" y="575"/>
                  </a:lnTo>
                  <a:lnTo>
                    <a:pt x="979" y="571"/>
                  </a:lnTo>
                  <a:lnTo>
                    <a:pt x="973" y="569"/>
                  </a:lnTo>
                  <a:lnTo>
                    <a:pt x="963" y="567"/>
                  </a:lnTo>
                  <a:lnTo>
                    <a:pt x="951" y="569"/>
                  </a:lnTo>
                  <a:lnTo>
                    <a:pt x="945" y="571"/>
                  </a:lnTo>
                  <a:lnTo>
                    <a:pt x="934" y="571"/>
                  </a:lnTo>
                  <a:lnTo>
                    <a:pt x="928" y="575"/>
                  </a:lnTo>
                  <a:lnTo>
                    <a:pt x="924" y="579"/>
                  </a:lnTo>
                  <a:lnTo>
                    <a:pt x="922" y="585"/>
                  </a:lnTo>
                  <a:lnTo>
                    <a:pt x="918" y="593"/>
                  </a:lnTo>
                  <a:lnTo>
                    <a:pt x="916" y="603"/>
                  </a:lnTo>
                  <a:lnTo>
                    <a:pt x="912" y="612"/>
                  </a:lnTo>
                  <a:lnTo>
                    <a:pt x="910" y="620"/>
                  </a:lnTo>
                  <a:lnTo>
                    <a:pt x="902" y="632"/>
                  </a:lnTo>
                  <a:lnTo>
                    <a:pt x="900" y="640"/>
                  </a:lnTo>
                  <a:lnTo>
                    <a:pt x="898" y="644"/>
                  </a:lnTo>
                  <a:lnTo>
                    <a:pt x="896" y="648"/>
                  </a:lnTo>
                  <a:lnTo>
                    <a:pt x="892" y="648"/>
                  </a:lnTo>
                  <a:lnTo>
                    <a:pt x="882" y="648"/>
                  </a:lnTo>
                  <a:lnTo>
                    <a:pt x="876" y="648"/>
                  </a:lnTo>
                  <a:lnTo>
                    <a:pt x="868" y="646"/>
                  </a:lnTo>
                  <a:lnTo>
                    <a:pt x="856" y="646"/>
                  </a:lnTo>
                  <a:lnTo>
                    <a:pt x="846" y="648"/>
                  </a:lnTo>
                  <a:lnTo>
                    <a:pt x="845" y="650"/>
                  </a:lnTo>
                  <a:lnTo>
                    <a:pt x="845" y="652"/>
                  </a:lnTo>
                  <a:lnTo>
                    <a:pt x="843" y="654"/>
                  </a:lnTo>
                  <a:lnTo>
                    <a:pt x="841" y="656"/>
                  </a:lnTo>
                  <a:lnTo>
                    <a:pt x="833" y="658"/>
                  </a:lnTo>
                  <a:lnTo>
                    <a:pt x="825" y="660"/>
                  </a:lnTo>
                  <a:lnTo>
                    <a:pt x="821" y="662"/>
                  </a:lnTo>
                  <a:lnTo>
                    <a:pt x="819" y="662"/>
                  </a:lnTo>
                  <a:lnTo>
                    <a:pt x="803" y="652"/>
                  </a:lnTo>
                  <a:lnTo>
                    <a:pt x="795" y="648"/>
                  </a:lnTo>
                  <a:lnTo>
                    <a:pt x="783" y="646"/>
                  </a:lnTo>
                  <a:lnTo>
                    <a:pt x="779" y="640"/>
                  </a:lnTo>
                  <a:lnTo>
                    <a:pt x="773" y="636"/>
                  </a:lnTo>
                  <a:lnTo>
                    <a:pt x="767" y="632"/>
                  </a:lnTo>
                  <a:lnTo>
                    <a:pt x="761" y="626"/>
                  </a:lnTo>
                  <a:lnTo>
                    <a:pt x="759" y="622"/>
                  </a:lnTo>
                  <a:lnTo>
                    <a:pt x="755" y="620"/>
                  </a:lnTo>
                  <a:lnTo>
                    <a:pt x="752" y="618"/>
                  </a:lnTo>
                  <a:lnTo>
                    <a:pt x="748" y="618"/>
                  </a:lnTo>
                  <a:lnTo>
                    <a:pt x="742" y="620"/>
                  </a:lnTo>
                  <a:lnTo>
                    <a:pt x="730" y="626"/>
                  </a:lnTo>
                  <a:lnTo>
                    <a:pt x="722" y="636"/>
                  </a:lnTo>
                  <a:lnTo>
                    <a:pt x="712" y="640"/>
                  </a:lnTo>
                  <a:lnTo>
                    <a:pt x="700" y="644"/>
                  </a:lnTo>
                  <a:lnTo>
                    <a:pt x="686" y="646"/>
                  </a:lnTo>
                  <a:lnTo>
                    <a:pt x="682" y="652"/>
                  </a:lnTo>
                  <a:lnTo>
                    <a:pt x="680" y="660"/>
                  </a:lnTo>
                  <a:lnTo>
                    <a:pt x="676" y="668"/>
                  </a:lnTo>
                  <a:lnTo>
                    <a:pt x="674" y="674"/>
                  </a:lnTo>
                  <a:lnTo>
                    <a:pt x="670" y="676"/>
                  </a:lnTo>
                  <a:lnTo>
                    <a:pt x="664" y="682"/>
                  </a:lnTo>
                  <a:lnTo>
                    <a:pt x="657" y="684"/>
                  </a:lnTo>
                  <a:lnTo>
                    <a:pt x="649" y="688"/>
                  </a:lnTo>
                  <a:lnTo>
                    <a:pt x="627" y="695"/>
                  </a:lnTo>
                  <a:lnTo>
                    <a:pt x="619" y="695"/>
                  </a:lnTo>
                  <a:lnTo>
                    <a:pt x="615" y="697"/>
                  </a:lnTo>
                  <a:lnTo>
                    <a:pt x="605" y="705"/>
                  </a:lnTo>
                  <a:lnTo>
                    <a:pt x="587" y="713"/>
                  </a:lnTo>
                  <a:lnTo>
                    <a:pt x="573" y="719"/>
                  </a:lnTo>
                  <a:lnTo>
                    <a:pt x="560" y="723"/>
                  </a:lnTo>
                  <a:lnTo>
                    <a:pt x="548" y="733"/>
                  </a:lnTo>
                  <a:lnTo>
                    <a:pt x="530" y="739"/>
                  </a:lnTo>
                  <a:lnTo>
                    <a:pt x="516" y="747"/>
                  </a:lnTo>
                  <a:lnTo>
                    <a:pt x="502" y="751"/>
                  </a:lnTo>
                  <a:lnTo>
                    <a:pt x="469" y="747"/>
                  </a:lnTo>
                  <a:lnTo>
                    <a:pt x="435" y="741"/>
                  </a:lnTo>
                  <a:lnTo>
                    <a:pt x="425" y="735"/>
                  </a:lnTo>
                  <a:lnTo>
                    <a:pt x="417" y="727"/>
                  </a:lnTo>
                  <a:lnTo>
                    <a:pt x="413" y="727"/>
                  </a:lnTo>
                  <a:lnTo>
                    <a:pt x="407" y="727"/>
                  </a:lnTo>
                  <a:lnTo>
                    <a:pt x="401" y="727"/>
                  </a:lnTo>
                  <a:lnTo>
                    <a:pt x="391" y="727"/>
                  </a:lnTo>
                  <a:lnTo>
                    <a:pt x="376" y="731"/>
                  </a:lnTo>
                  <a:lnTo>
                    <a:pt x="366" y="733"/>
                  </a:lnTo>
                  <a:lnTo>
                    <a:pt x="356" y="733"/>
                  </a:lnTo>
                  <a:lnTo>
                    <a:pt x="352" y="739"/>
                  </a:lnTo>
                  <a:lnTo>
                    <a:pt x="350" y="745"/>
                  </a:lnTo>
                  <a:lnTo>
                    <a:pt x="346" y="749"/>
                  </a:lnTo>
                  <a:lnTo>
                    <a:pt x="336" y="751"/>
                  </a:lnTo>
                  <a:lnTo>
                    <a:pt x="330" y="759"/>
                  </a:lnTo>
                  <a:lnTo>
                    <a:pt x="324" y="771"/>
                  </a:lnTo>
                  <a:lnTo>
                    <a:pt x="312" y="794"/>
                  </a:lnTo>
                  <a:lnTo>
                    <a:pt x="312" y="806"/>
                  </a:lnTo>
                  <a:lnTo>
                    <a:pt x="310" y="816"/>
                  </a:lnTo>
                  <a:lnTo>
                    <a:pt x="306" y="826"/>
                  </a:lnTo>
                  <a:lnTo>
                    <a:pt x="300" y="834"/>
                  </a:lnTo>
                  <a:lnTo>
                    <a:pt x="285" y="826"/>
                  </a:lnTo>
                  <a:lnTo>
                    <a:pt x="273" y="820"/>
                  </a:lnTo>
                  <a:lnTo>
                    <a:pt x="265" y="820"/>
                  </a:lnTo>
                  <a:lnTo>
                    <a:pt x="259" y="820"/>
                  </a:lnTo>
                  <a:lnTo>
                    <a:pt x="249" y="822"/>
                  </a:lnTo>
                  <a:lnTo>
                    <a:pt x="243" y="822"/>
                  </a:lnTo>
                  <a:lnTo>
                    <a:pt x="243" y="824"/>
                  </a:lnTo>
                  <a:lnTo>
                    <a:pt x="243" y="826"/>
                  </a:lnTo>
                  <a:lnTo>
                    <a:pt x="241" y="826"/>
                  </a:lnTo>
                  <a:lnTo>
                    <a:pt x="237" y="832"/>
                  </a:lnTo>
                  <a:lnTo>
                    <a:pt x="231" y="834"/>
                  </a:lnTo>
                  <a:lnTo>
                    <a:pt x="219" y="832"/>
                  </a:lnTo>
                  <a:lnTo>
                    <a:pt x="207" y="834"/>
                  </a:lnTo>
                  <a:lnTo>
                    <a:pt x="194" y="836"/>
                  </a:lnTo>
                  <a:lnTo>
                    <a:pt x="182" y="840"/>
                  </a:lnTo>
                  <a:lnTo>
                    <a:pt x="156" y="850"/>
                  </a:lnTo>
                  <a:lnTo>
                    <a:pt x="144" y="854"/>
                  </a:lnTo>
                  <a:lnTo>
                    <a:pt x="132" y="854"/>
                  </a:lnTo>
                  <a:lnTo>
                    <a:pt x="130" y="857"/>
                  </a:lnTo>
                  <a:lnTo>
                    <a:pt x="126" y="861"/>
                  </a:lnTo>
                  <a:lnTo>
                    <a:pt x="120" y="863"/>
                  </a:lnTo>
                  <a:lnTo>
                    <a:pt x="112" y="863"/>
                  </a:lnTo>
                  <a:lnTo>
                    <a:pt x="103" y="86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" name="Freeform 65"/>
            <p:cNvSpPr>
              <a:spLocks/>
            </p:cNvSpPr>
            <p:nvPr/>
          </p:nvSpPr>
          <p:spPr bwMode="auto">
            <a:xfrm>
              <a:off x="4303713" y="2968740"/>
              <a:ext cx="930275" cy="488950"/>
            </a:xfrm>
            <a:custGeom>
              <a:avLst/>
              <a:gdLst>
                <a:gd name="T0" fmla="*/ 4 w 1423"/>
                <a:gd name="T1" fmla="*/ 393 h 666"/>
                <a:gd name="T2" fmla="*/ 38 w 1423"/>
                <a:gd name="T3" fmla="*/ 357 h 666"/>
                <a:gd name="T4" fmla="*/ 77 w 1423"/>
                <a:gd name="T5" fmla="*/ 336 h 666"/>
                <a:gd name="T6" fmla="*/ 135 w 1423"/>
                <a:gd name="T7" fmla="*/ 318 h 666"/>
                <a:gd name="T8" fmla="*/ 224 w 1423"/>
                <a:gd name="T9" fmla="*/ 302 h 666"/>
                <a:gd name="T10" fmla="*/ 249 w 1423"/>
                <a:gd name="T11" fmla="*/ 304 h 666"/>
                <a:gd name="T12" fmla="*/ 263 w 1423"/>
                <a:gd name="T13" fmla="*/ 247 h 666"/>
                <a:gd name="T14" fmla="*/ 301 w 1423"/>
                <a:gd name="T15" fmla="*/ 211 h 666"/>
                <a:gd name="T16" fmla="*/ 384 w 1423"/>
                <a:gd name="T17" fmla="*/ 219 h 666"/>
                <a:gd name="T18" fmla="*/ 459 w 1423"/>
                <a:gd name="T19" fmla="*/ 227 h 666"/>
                <a:gd name="T20" fmla="*/ 609 w 1423"/>
                <a:gd name="T21" fmla="*/ 156 h 666"/>
                <a:gd name="T22" fmla="*/ 645 w 1423"/>
                <a:gd name="T23" fmla="*/ 122 h 666"/>
                <a:gd name="T24" fmla="*/ 697 w 1423"/>
                <a:gd name="T25" fmla="*/ 100 h 666"/>
                <a:gd name="T26" fmla="*/ 762 w 1423"/>
                <a:gd name="T27" fmla="*/ 138 h 666"/>
                <a:gd name="T28" fmla="*/ 797 w 1423"/>
                <a:gd name="T29" fmla="*/ 128 h 666"/>
                <a:gd name="T30" fmla="*/ 849 w 1423"/>
                <a:gd name="T31" fmla="*/ 81 h 666"/>
                <a:gd name="T32" fmla="*/ 871 w 1423"/>
                <a:gd name="T33" fmla="*/ 51 h 666"/>
                <a:gd name="T34" fmla="*/ 944 w 1423"/>
                <a:gd name="T35" fmla="*/ 55 h 666"/>
                <a:gd name="T36" fmla="*/ 1055 w 1423"/>
                <a:gd name="T37" fmla="*/ 55 h 666"/>
                <a:gd name="T38" fmla="*/ 1110 w 1423"/>
                <a:gd name="T39" fmla="*/ 6 h 666"/>
                <a:gd name="T40" fmla="*/ 1207 w 1423"/>
                <a:gd name="T41" fmla="*/ 15 h 666"/>
                <a:gd name="T42" fmla="*/ 1249 w 1423"/>
                <a:gd name="T43" fmla="*/ 79 h 666"/>
                <a:gd name="T44" fmla="*/ 1288 w 1423"/>
                <a:gd name="T45" fmla="*/ 61 h 666"/>
                <a:gd name="T46" fmla="*/ 1341 w 1423"/>
                <a:gd name="T47" fmla="*/ 43 h 666"/>
                <a:gd name="T48" fmla="*/ 1419 w 1423"/>
                <a:gd name="T49" fmla="*/ 85 h 666"/>
                <a:gd name="T50" fmla="*/ 1401 w 1423"/>
                <a:gd name="T51" fmla="*/ 130 h 666"/>
                <a:gd name="T52" fmla="*/ 1391 w 1423"/>
                <a:gd name="T53" fmla="*/ 154 h 666"/>
                <a:gd name="T54" fmla="*/ 1334 w 1423"/>
                <a:gd name="T55" fmla="*/ 181 h 666"/>
                <a:gd name="T56" fmla="*/ 1381 w 1423"/>
                <a:gd name="T57" fmla="*/ 207 h 666"/>
                <a:gd name="T58" fmla="*/ 1343 w 1423"/>
                <a:gd name="T59" fmla="*/ 251 h 666"/>
                <a:gd name="T60" fmla="*/ 1304 w 1423"/>
                <a:gd name="T61" fmla="*/ 278 h 666"/>
                <a:gd name="T62" fmla="*/ 1270 w 1423"/>
                <a:gd name="T63" fmla="*/ 330 h 666"/>
                <a:gd name="T64" fmla="*/ 1266 w 1423"/>
                <a:gd name="T65" fmla="*/ 426 h 666"/>
                <a:gd name="T66" fmla="*/ 1207 w 1423"/>
                <a:gd name="T67" fmla="*/ 500 h 666"/>
                <a:gd name="T68" fmla="*/ 1144 w 1423"/>
                <a:gd name="T69" fmla="*/ 507 h 666"/>
                <a:gd name="T70" fmla="*/ 1090 w 1423"/>
                <a:gd name="T71" fmla="*/ 511 h 666"/>
                <a:gd name="T72" fmla="*/ 1070 w 1423"/>
                <a:gd name="T73" fmla="*/ 531 h 666"/>
                <a:gd name="T74" fmla="*/ 1055 w 1423"/>
                <a:gd name="T75" fmla="*/ 547 h 666"/>
                <a:gd name="T76" fmla="*/ 1013 w 1423"/>
                <a:gd name="T77" fmla="*/ 581 h 666"/>
                <a:gd name="T78" fmla="*/ 1005 w 1423"/>
                <a:gd name="T79" fmla="*/ 608 h 666"/>
                <a:gd name="T80" fmla="*/ 983 w 1423"/>
                <a:gd name="T81" fmla="*/ 620 h 666"/>
                <a:gd name="T82" fmla="*/ 954 w 1423"/>
                <a:gd name="T83" fmla="*/ 632 h 666"/>
                <a:gd name="T84" fmla="*/ 928 w 1423"/>
                <a:gd name="T85" fmla="*/ 644 h 666"/>
                <a:gd name="T86" fmla="*/ 886 w 1423"/>
                <a:gd name="T87" fmla="*/ 628 h 666"/>
                <a:gd name="T88" fmla="*/ 855 w 1423"/>
                <a:gd name="T89" fmla="*/ 636 h 666"/>
                <a:gd name="T90" fmla="*/ 797 w 1423"/>
                <a:gd name="T91" fmla="*/ 666 h 666"/>
                <a:gd name="T92" fmla="*/ 698 w 1423"/>
                <a:gd name="T93" fmla="*/ 652 h 666"/>
                <a:gd name="T94" fmla="*/ 702 w 1423"/>
                <a:gd name="T95" fmla="*/ 592 h 666"/>
                <a:gd name="T96" fmla="*/ 673 w 1423"/>
                <a:gd name="T97" fmla="*/ 547 h 666"/>
                <a:gd name="T98" fmla="*/ 655 w 1423"/>
                <a:gd name="T99" fmla="*/ 507 h 666"/>
                <a:gd name="T100" fmla="*/ 607 w 1423"/>
                <a:gd name="T101" fmla="*/ 506 h 666"/>
                <a:gd name="T102" fmla="*/ 556 w 1423"/>
                <a:gd name="T103" fmla="*/ 488 h 666"/>
                <a:gd name="T104" fmla="*/ 505 w 1423"/>
                <a:gd name="T105" fmla="*/ 454 h 666"/>
                <a:gd name="T106" fmla="*/ 461 w 1423"/>
                <a:gd name="T107" fmla="*/ 446 h 666"/>
                <a:gd name="T108" fmla="*/ 427 w 1423"/>
                <a:gd name="T109" fmla="*/ 456 h 666"/>
                <a:gd name="T110" fmla="*/ 382 w 1423"/>
                <a:gd name="T111" fmla="*/ 462 h 666"/>
                <a:gd name="T112" fmla="*/ 239 w 1423"/>
                <a:gd name="T113" fmla="*/ 450 h 666"/>
                <a:gd name="T114" fmla="*/ 170 w 1423"/>
                <a:gd name="T115" fmla="*/ 456 h 666"/>
                <a:gd name="T116" fmla="*/ 119 w 1423"/>
                <a:gd name="T117" fmla="*/ 460 h 666"/>
                <a:gd name="T118" fmla="*/ 50 w 1423"/>
                <a:gd name="T119" fmla="*/ 452 h 666"/>
                <a:gd name="T120" fmla="*/ 12 w 1423"/>
                <a:gd name="T121" fmla="*/ 444 h 6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423"/>
                <a:gd name="T184" fmla="*/ 0 h 666"/>
                <a:gd name="T185" fmla="*/ 1423 w 1423"/>
                <a:gd name="T186" fmla="*/ 666 h 6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423" h="666">
                  <a:moveTo>
                    <a:pt x="4" y="444"/>
                  </a:moveTo>
                  <a:lnTo>
                    <a:pt x="2" y="438"/>
                  </a:lnTo>
                  <a:lnTo>
                    <a:pt x="0" y="430"/>
                  </a:lnTo>
                  <a:lnTo>
                    <a:pt x="0" y="421"/>
                  </a:lnTo>
                  <a:lnTo>
                    <a:pt x="0" y="409"/>
                  </a:lnTo>
                  <a:lnTo>
                    <a:pt x="2" y="401"/>
                  </a:lnTo>
                  <a:lnTo>
                    <a:pt x="4" y="393"/>
                  </a:lnTo>
                  <a:lnTo>
                    <a:pt x="10" y="385"/>
                  </a:lnTo>
                  <a:lnTo>
                    <a:pt x="14" y="381"/>
                  </a:lnTo>
                  <a:lnTo>
                    <a:pt x="20" y="377"/>
                  </a:lnTo>
                  <a:lnTo>
                    <a:pt x="28" y="373"/>
                  </a:lnTo>
                  <a:lnTo>
                    <a:pt x="32" y="367"/>
                  </a:lnTo>
                  <a:lnTo>
                    <a:pt x="34" y="367"/>
                  </a:lnTo>
                  <a:lnTo>
                    <a:pt x="38" y="357"/>
                  </a:lnTo>
                  <a:lnTo>
                    <a:pt x="44" y="351"/>
                  </a:lnTo>
                  <a:lnTo>
                    <a:pt x="52" y="347"/>
                  </a:lnTo>
                  <a:lnTo>
                    <a:pt x="57" y="343"/>
                  </a:lnTo>
                  <a:lnTo>
                    <a:pt x="63" y="340"/>
                  </a:lnTo>
                  <a:lnTo>
                    <a:pt x="71" y="338"/>
                  </a:lnTo>
                  <a:lnTo>
                    <a:pt x="75" y="338"/>
                  </a:lnTo>
                  <a:lnTo>
                    <a:pt x="77" y="336"/>
                  </a:lnTo>
                  <a:lnTo>
                    <a:pt x="79" y="332"/>
                  </a:lnTo>
                  <a:lnTo>
                    <a:pt x="81" y="330"/>
                  </a:lnTo>
                  <a:lnTo>
                    <a:pt x="83" y="330"/>
                  </a:lnTo>
                  <a:lnTo>
                    <a:pt x="87" y="330"/>
                  </a:lnTo>
                  <a:lnTo>
                    <a:pt x="91" y="332"/>
                  </a:lnTo>
                  <a:lnTo>
                    <a:pt x="115" y="324"/>
                  </a:lnTo>
                  <a:lnTo>
                    <a:pt x="135" y="318"/>
                  </a:lnTo>
                  <a:lnTo>
                    <a:pt x="156" y="312"/>
                  </a:lnTo>
                  <a:lnTo>
                    <a:pt x="180" y="308"/>
                  </a:lnTo>
                  <a:lnTo>
                    <a:pt x="192" y="304"/>
                  </a:lnTo>
                  <a:lnTo>
                    <a:pt x="204" y="300"/>
                  </a:lnTo>
                  <a:lnTo>
                    <a:pt x="212" y="300"/>
                  </a:lnTo>
                  <a:lnTo>
                    <a:pt x="218" y="302"/>
                  </a:lnTo>
                  <a:lnTo>
                    <a:pt x="224" y="302"/>
                  </a:lnTo>
                  <a:lnTo>
                    <a:pt x="224" y="304"/>
                  </a:lnTo>
                  <a:lnTo>
                    <a:pt x="228" y="306"/>
                  </a:lnTo>
                  <a:lnTo>
                    <a:pt x="230" y="308"/>
                  </a:lnTo>
                  <a:lnTo>
                    <a:pt x="236" y="310"/>
                  </a:lnTo>
                  <a:lnTo>
                    <a:pt x="243" y="310"/>
                  </a:lnTo>
                  <a:lnTo>
                    <a:pt x="245" y="308"/>
                  </a:lnTo>
                  <a:lnTo>
                    <a:pt x="249" y="304"/>
                  </a:lnTo>
                  <a:lnTo>
                    <a:pt x="249" y="296"/>
                  </a:lnTo>
                  <a:lnTo>
                    <a:pt x="251" y="292"/>
                  </a:lnTo>
                  <a:lnTo>
                    <a:pt x="251" y="286"/>
                  </a:lnTo>
                  <a:lnTo>
                    <a:pt x="253" y="280"/>
                  </a:lnTo>
                  <a:lnTo>
                    <a:pt x="253" y="274"/>
                  </a:lnTo>
                  <a:lnTo>
                    <a:pt x="259" y="255"/>
                  </a:lnTo>
                  <a:lnTo>
                    <a:pt x="263" y="247"/>
                  </a:lnTo>
                  <a:lnTo>
                    <a:pt x="267" y="241"/>
                  </a:lnTo>
                  <a:lnTo>
                    <a:pt x="273" y="235"/>
                  </a:lnTo>
                  <a:lnTo>
                    <a:pt x="277" y="233"/>
                  </a:lnTo>
                  <a:lnTo>
                    <a:pt x="283" y="227"/>
                  </a:lnTo>
                  <a:lnTo>
                    <a:pt x="289" y="221"/>
                  </a:lnTo>
                  <a:lnTo>
                    <a:pt x="295" y="213"/>
                  </a:lnTo>
                  <a:lnTo>
                    <a:pt x="301" y="211"/>
                  </a:lnTo>
                  <a:lnTo>
                    <a:pt x="305" y="211"/>
                  </a:lnTo>
                  <a:lnTo>
                    <a:pt x="327" y="207"/>
                  </a:lnTo>
                  <a:lnTo>
                    <a:pt x="350" y="205"/>
                  </a:lnTo>
                  <a:lnTo>
                    <a:pt x="362" y="207"/>
                  </a:lnTo>
                  <a:lnTo>
                    <a:pt x="368" y="209"/>
                  </a:lnTo>
                  <a:lnTo>
                    <a:pt x="374" y="213"/>
                  </a:lnTo>
                  <a:lnTo>
                    <a:pt x="384" y="219"/>
                  </a:lnTo>
                  <a:lnTo>
                    <a:pt x="400" y="223"/>
                  </a:lnTo>
                  <a:lnTo>
                    <a:pt x="412" y="225"/>
                  </a:lnTo>
                  <a:lnTo>
                    <a:pt x="439" y="229"/>
                  </a:lnTo>
                  <a:lnTo>
                    <a:pt x="445" y="229"/>
                  </a:lnTo>
                  <a:lnTo>
                    <a:pt x="449" y="229"/>
                  </a:lnTo>
                  <a:lnTo>
                    <a:pt x="457" y="229"/>
                  </a:lnTo>
                  <a:lnTo>
                    <a:pt x="459" y="227"/>
                  </a:lnTo>
                  <a:lnTo>
                    <a:pt x="463" y="225"/>
                  </a:lnTo>
                  <a:lnTo>
                    <a:pt x="487" y="211"/>
                  </a:lnTo>
                  <a:lnTo>
                    <a:pt x="511" y="199"/>
                  </a:lnTo>
                  <a:lnTo>
                    <a:pt x="562" y="177"/>
                  </a:lnTo>
                  <a:lnTo>
                    <a:pt x="588" y="170"/>
                  </a:lnTo>
                  <a:lnTo>
                    <a:pt x="600" y="162"/>
                  </a:lnTo>
                  <a:lnTo>
                    <a:pt x="609" y="156"/>
                  </a:lnTo>
                  <a:lnTo>
                    <a:pt x="617" y="144"/>
                  </a:lnTo>
                  <a:lnTo>
                    <a:pt x="621" y="132"/>
                  </a:lnTo>
                  <a:lnTo>
                    <a:pt x="623" y="130"/>
                  </a:lnTo>
                  <a:lnTo>
                    <a:pt x="627" y="128"/>
                  </a:lnTo>
                  <a:lnTo>
                    <a:pt x="631" y="126"/>
                  </a:lnTo>
                  <a:lnTo>
                    <a:pt x="635" y="126"/>
                  </a:lnTo>
                  <a:lnTo>
                    <a:pt x="645" y="122"/>
                  </a:lnTo>
                  <a:lnTo>
                    <a:pt x="657" y="116"/>
                  </a:lnTo>
                  <a:lnTo>
                    <a:pt x="665" y="110"/>
                  </a:lnTo>
                  <a:lnTo>
                    <a:pt x="677" y="106"/>
                  </a:lnTo>
                  <a:lnTo>
                    <a:pt x="681" y="102"/>
                  </a:lnTo>
                  <a:lnTo>
                    <a:pt x="687" y="100"/>
                  </a:lnTo>
                  <a:lnTo>
                    <a:pt x="693" y="100"/>
                  </a:lnTo>
                  <a:lnTo>
                    <a:pt x="697" y="100"/>
                  </a:lnTo>
                  <a:lnTo>
                    <a:pt x="704" y="102"/>
                  </a:lnTo>
                  <a:lnTo>
                    <a:pt x="716" y="108"/>
                  </a:lnTo>
                  <a:lnTo>
                    <a:pt x="724" y="114"/>
                  </a:lnTo>
                  <a:lnTo>
                    <a:pt x="736" y="124"/>
                  </a:lnTo>
                  <a:lnTo>
                    <a:pt x="744" y="132"/>
                  </a:lnTo>
                  <a:lnTo>
                    <a:pt x="754" y="136"/>
                  </a:lnTo>
                  <a:lnTo>
                    <a:pt x="762" y="138"/>
                  </a:lnTo>
                  <a:lnTo>
                    <a:pt x="772" y="140"/>
                  </a:lnTo>
                  <a:lnTo>
                    <a:pt x="778" y="138"/>
                  </a:lnTo>
                  <a:lnTo>
                    <a:pt x="780" y="138"/>
                  </a:lnTo>
                  <a:lnTo>
                    <a:pt x="780" y="136"/>
                  </a:lnTo>
                  <a:lnTo>
                    <a:pt x="786" y="132"/>
                  </a:lnTo>
                  <a:lnTo>
                    <a:pt x="791" y="130"/>
                  </a:lnTo>
                  <a:lnTo>
                    <a:pt x="797" y="128"/>
                  </a:lnTo>
                  <a:lnTo>
                    <a:pt x="809" y="126"/>
                  </a:lnTo>
                  <a:lnTo>
                    <a:pt x="817" y="128"/>
                  </a:lnTo>
                  <a:lnTo>
                    <a:pt x="829" y="128"/>
                  </a:lnTo>
                  <a:lnTo>
                    <a:pt x="833" y="120"/>
                  </a:lnTo>
                  <a:lnTo>
                    <a:pt x="837" y="110"/>
                  </a:lnTo>
                  <a:lnTo>
                    <a:pt x="843" y="91"/>
                  </a:lnTo>
                  <a:lnTo>
                    <a:pt x="849" y="81"/>
                  </a:lnTo>
                  <a:lnTo>
                    <a:pt x="853" y="73"/>
                  </a:lnTo>
                  <a:lnTo>
                    <a:pt x="859" y="65"/>
                  </a:lnTo>
                  <a:lnTo>
                    <a:pt x="865" y="59"/>
                  </a:lnTo>
                  <a:lnTo>
                    <a:pt x="867" y="55"/>
                  </a:lnTo>
                  <a:lnTo>
                    <a:pt x="867" y="53"/>
                  </a:lnTo>
                  <a:lnTo>
                    <a:pt x="869" y="53"/>
                  </a:lnTo>
                  <a:lnTo>
                    <a:pt x="871" y="51"/>
                  </a:lnTo>
                  <a:lnTo>
                    <a:pt x="873" y="51"/>
                  </a:lnTo>
                  <a:lnTo>
                    <a:pt x="875" y="51"/>
                  </a:lnTo>
                  <a:lnTo>
                    <a:pt x="888" y="51"/>
                  </a:lnTo>
                  <a:lnTo>
                    <a:pt x="900" y="49"/>
                  </a:lnTo>
                  <a:lnTo>
                    <a:pt x="914" y="49"/>
                  </a:lnTo>
                  <a:lnTo>
                    <a:pt x="928" y="51"/>
                  </a:lnTo>
                  <a:lnTo>
                    <a:pt x="944" y="55"/>
                  </a:lnTo>
                  <a:lnTo>
                    <a:pt x="956" y="61"/>
                  </a:lnTo>
                  <a:lnTo>
                    <a:pt x="970" y="67"/>
                  </a:lnTo>
                  <a:lnTo>
                    <a:pt x="985" y="71"/>
                  </a:lnTo>
                  <a:lnTo>
                    <a:pt x="1011" y="65"/>
                  </a:lnTo>
                  <a:lnTo>
                    <a:pt x="1041" y="61"/>
                  </a:lnTo>
                  <a:lnTo>
                    <a:pt x="1049" y="57"/>
                  </a:lnTo>
                  <a:lnTo>
                    <a:pt x="1055" y="55"/>
                  </a:lnTo>
                  <a:lnTo>
                    <a:pt x="1063" y="51"/>
                  </a:lnTo>
                  <a:lnTo>
                    <a:pt x="1068" y="45"/>
                  </a:lnTo>
                  <a:lnTo>
                    <a:pt x="1080" y="37"/>
                  </a:lnTo>
                  <a:lnTo>
                    <a:pt x="1086" y="31"/>
                  </a:lnTo>
                  <a:lnTo>
                    <a:pt x="1096" y="17"/>
                  </a:lnTo>
                  <a:lnTo>
                    <a:pt x="1104" y="10"/>
                  </a:lnTo>
                  <a:lnTo>
                    <a:pt x="1110" y="6"/>
                  </a:lnTo>
                  <a:lnTo>
                    <a:pt x="1118" y="4"/>
                  </a:lnTo>
                  <a:lnTo>
                    <a:pt x="1126" y="2"/>
                  </a:lnTo>
                  <a:lnTo>
                    <a:pt x="1140" y="2"/>
                  </a:lnTo>
                  <a:lnTo>
                    <a:pt x="1157" y="0"/>
                  </a:lnTo>
                  <a:lnTo>
                    <a:pt x="1181" y="6"/>
                  </a:lnTo>
                  <a:lnTo>
                    <a:pt x="1203" y="11"/>
                  </a:lnTo>
                  <a:lnTo>
                    <a:pt x="1207" y="15"/>
                  </a:lnTo>
                  <a:lnTo>
                    <a:pt x="1211" y="21"/>
                  </a:lnTo>
                  <a:lnTo>
                    <a:pt x="1217" y="23"/>
                  </a:lnTo>
                  <a:lnTo>
                    <a:pt x="1221" y="25"/>
                  </a:lnTo>
                  <a:lnTo>
                    <a:pt x="1225" y="39"/>
                  </a:lnTo>
                  <a:lnTo>
                    <a:pt x="1233" y="53"/>
                  </a:lnTo>
                  <a:lnTo>
                    <a:pt x="1241" y="67"/>
                  </a:lnTo>
                  <a:lnTo>
                    <a:pt x="1249" y="79"/>
                  </a:lnTo>
                  <a:lnTo>
                    <a:pt x="1258" y="77"/>
                  </a:lnTo>
                  <a:lnTo>
                    <a:pt x="1268" y="73"/>
                  </a:lnTo>
                  <a:lnTo>
                    <a:pt x="1270" y="73"/>
                  </a:lnTo>
                  <a:lnTo>
                    <a:pt x="1278" y="71"/>
                  </a:lnTo>
                  <a:lnTo>
                    <a:pt x="1282" y="71"/>
                  </a:lnTo>
                  <a:lnTo>
                    <a:pt x="1284" y="67"/>
                  </a:lnTo>
                  <a:lnTo>
                    <a:pt x="1288" y="61"/>
                  </a:lnTo>
                  <a:lnTo>
                    <a:pt x="1288" y="55"/>
                  </a:lnTo>
                  <a:lnTo>
                    <a:pt x="1294" y="47"/>
                  </a:lnTo>
                  <a:lnTo>
                    <a:pt x="1298" y="41"/>
                  </a:lnTo>
                  <a:lnTo>
                    <a:pt x="1304" y="37"/>
                  </a:lnTo>
                  <a:lnTo>
                    <a:pt x="1310" y="35"/>
                  </a:lnTo>
                  <a:lnTo>
                    <a:pt x="1328" y="37"/>
                  </a:lnTo>
                  <a:lnTo>
                    <a:pt x="1341" y="43"/>
                  </a:lnTo>
                  <a:lnTo>
                    <a:pt x="1355" y="49"/>
                  </a:lnTo>
                  <a:lnTo>
                    <a:pt x="1367" y="55"/>
                  </a:lnTo>
                  <a:lnTo>
                    <a:pt x="1381" y="61"/>
                  </a:lnTo>
                  <a:lnTo>
                    <a:pt x="1393" y="67"/>
                  </a:lnTo>
                  <a:lnTo>
                    <a:pt x="1401" y="75"/>
                  </a:lnTo>
                  <a:lnTo>
                    <a:pt x="1413" y="79"/>
                  </a:lnTo>
                  <a:lnTo>
                    <a:pt x="1419" y="85"/>
                  </a:lnTo>
                  <a:lnTo>
                    <a:pt x="1423" y="91"/>
                  </a:lnTo>
                  <a:lnTo>
                    <a:pt x="1423" y="96"/>
                  </a:lnTo>
                  <a:lnTo>
                    <a:pt x="1423" y="102"/>
                  </a:lnTo>
                  <a:lnTo>
                    <a:pt x="1417" y="114"/>
                  </a:lnTo>
                  <a:lnTo>
                    <a:pt x="1413" y="122"/>
                  </a:lnTo>
                  <a:lnTo>
                    <a:pt x="1405" y="126"/>
                  </a:lnTo>
                  <a:lnTo>
                    <a:pt x="1401" y="130"/>
                  </a:lnTo>
                  <a:lnTo>
                    <a:pt x="1397" y="132"/>
                  </a:lnTo>
                  <a:lnTo>
                    <a:pt x="1397" y="134"/>
                  </a:lnTo>
                  <a:lnTo>
                    <a:pt x="1397" y="136"/>
                  </a:lnTo>
                  <a:lnTo>
                    <a:pt x="1395" y="140"/>
                  </a:lnTo>
                  <a:lnTo>
                    <a:pt x="1395" y="144"/>
                  </a:lnTo>
                  <a:lnTo>
                    <a:pt x="1393" y="152"/>
                  </a:lnTo>
                  <a:lnTo>
                    <a:pt x="1391" y="154"/>
                  </a:lnTo>
                  <a:lnTo>
                    <a:pt x="1391" y="156"/>
                  </a:lnTo>
                  <a:lnTo>
                    <a:pt x="1385" y="158"/>
                  </a:lnTo>
                  <a:lnTo>
                    <a:pt x="1379" y="162"/>
                  </a:lnTo>
                  <a:lnTo>
                    <a:pt x="1361" y="170"/>
                  </a:lnTo>
                  <a:lnTo>
                    <a:pt x="1343" y="177"/>
                  </a:lnTo>
                  <a:lnTo>
                    <a:pt x="1338" y="179"/>
                  </a:lnTo>
                  <a:lnTo>
                    <a:pt x="1334" y="181"/>
                  </a:lnTo>
                  <a:lnTo>
                    <a:pt x="1328" y="191"/>
                  </a:lnTo>
                  <a:lnTo>
                    <a:pt x="1328" y="199"/>
                  </a:lnTo>
                  <a:lnTo>
                    <a:pt x="1330" y="203"/>
                  </a:lnTo>
                  <a:lnTo>
                    <a:pt x="1340" y="205"/>
                  </a:lnTo>
                  <a:lnTo>
                    <a:pt x="1347" y="205"/>
                  </a:lnTo>
                  <a:lnTo>
                    <a:pt x="1359" y="207"/>
                  </a:lnTo>
                  <a:lnTo>
                    <a:pt x="1381" y="207"/>
                  </a:lnTo>
                  <a:lnTo>
                    <a:pt x="1383" y="215"/>
                  </a:lnTo>
                  <a:lnTo>
                    <a:pt x="1379" y="225"/>
                  </a:lnTo>
                  <a:lnTo>
                    <a:pt x="1367" y="229"/>
                  </a:lnTo>
                  <a:lnTo>
                    <a:pt x="1359" y="233"/>
                  </a:lnTo>
                  <a:lnTo>
                    <a:pt x="1353" y="239"/>
                  </a:lnTo>
                  <a:lnTo>
                    <a:pt x="1347" y="245"/>
                  </a:lnTo>
                  <a:lnTo>
                    <a:pt x="1343" y="251"/>
                  </a:lnTo>
                  <a:lnTo>
                    <a:pt x="1338" y="257"/>
                  </a:lnTo>
                  <a:lnTo>
                    <a:pt x="1336" y="260"/>
                  </a:lnTo>
                  <a:lnTo>
                    <a:pt x="1330" y="264"/>
                  </a:lnTo>
                  <a:lnTo>
                    <a:pt x="1324" y="270"/>
                  </a:lnTo>
                  <a:lnTo>
                    <a:pt x="1320" y="274"/>
                  </a:lnTo>
                  <a:lnTo>
                    <a:pt x="1308" y="276"/>
                  </a:lnTo>
                  <a:lnTo>
                    <a:pt x="1304" y="278"/>
                  </a:lnTo>
                  <a:lnTo>
                    <a:pt x="1302" y="278"/>
                  </a:lnTo>
                  <a:lnTo>
                    <a:pt x="1296" y="286"/>
                  </a:lnTo>
                  <a:lnTo>
                    <a:pt x="1288" y="294"/>
                  </a:lnTo>
                  <a:lnTo>
                    <a:pt x="1284" y="300"/>
                  </a:lnTo>
                  <a:lnTo>
                    <a:pt x="1280" y="308"/>
                  </a:lnTo>
                  <a:lnTo>
                    <a:pt x="1274" y="320"/>
                  </a:lnTo>
                  <a:lnTo>
                    <a:pt x="1270" y="330"/>
                  </a:lnTo>
                  <a:lnTo>
                    <a:pt x="1268" y="338"/>
                  </a:lnTo>
                  <a:lnTo>
                    <a:pt x="1264" y="343"/>
                  </a:lnTo>
                  <a:lnTo>
                    <a:pt x="1264" y="355"/>
                  </a:lnTo>
                  <a:lnTo>
                    <a:pt x="1266" y="373"/>
                  </a:lnTo>
                  <a:lnTo>
                    <a:pt x="1266" y="391"/>
                  </a:lnTo>
                  <a:lnTo>
                    <a:pt x="1268" y="407"/>
                  </a:lnTo>
                  <a:lnTo>
                    <a:pt x="1266" y="426"/>
                  </a:lnTo>
                  <a:lnTo>
                    <a:pt x="1262" y="442"/>
                  </a:lnTo>
                  <a:lnTo>
                    <a:pt x="1256" y="456"/>
                  </a:lnTo>
                  <a:lnTo>
                    <a:pt x="1245" y="468"/>
                  </a:lnTo>
                  <a:lnTo>
                    <a:pt x="1239" y="474"/>
                  </a:lnTo>
                  <a:lnTo>
                    <a:pt x="1233" y="482"/>
                  </a:lnTo>
                  <a:lnTo>
                    <a:pt x="1221" y="492"/>
                  </a:lnTo>
                  <a:lnTo>
                    <a:pt x="1207" y="500"/>
                  </a:lnTo>
                  <a:lnTo>
                    <a:pt x="1189" y="504"/>
                  </a:lnTo>
                  <a:lnTo>
                    <a:pt x="1181" y="506"/>
                  </a:lnTo>
                  <a:lnTo>
                    <a:pt x="1169" y="506"/>
                  </a:lnTo>
                  <a:lnTo>
                    <a:pt x="1159" y="506"/>
                  </a:lnTo>
                  <a:lnTo>
                    <a:pt x="1150" y="507"/>
                  </a:lnTo>
                  <a:lnTo>
                    <a:pt x="1146" y="507"/>
                  </a:lnTo>
                  <a:lnTo>
                    <a:pt x="1144" y="507"/>
                  </a:lnTo>
                  <a:lnTo>
                    <a:pt x="1136" y="509"/>
                  </a:lnTo>
                  <a:lnTo>
                    <a:pt x="1132" y="509"/>
                  </a:lnTo>
                  <a:lnTo>
                    <a:pt x="1126" y="509"/>
                  </a:lnTo>
                  <a:lnTo>
                    <a:pt x="1124" y="509"/>
                  </a:lnTo>
                  <a:lnTo>
                    <a:pt x="1110" y="511"/>
                  </a:lnTo>
                  <a:lnTo>
                    <a:pt x="1094" y="511"/>
                  </a:lnTo>
                  <a:lnTo>
                    <a:pt x="1090" y="511"/>
                  </a:lnTo>
                  <a:lnTo>
                    <a:pt x="1086" y="511"/>
                  </a:lnTo>
                  <a:lnTo>
                    <a:pt x="1082" y="515"/>
                  </a:lnTo>
                  <a:lnTo>
                    <a:pt x="1080" y="515"/>
                  </a:lnTo>
                  <a:lnTo>
                    <a:pt x="1074" y="519"/>
                  </a:lnTo>
                  <a:lnTo>
                    <a:pt x="1074" y="525"/>
                  </a:lnTo>
                  <a:lnTo>
                    <a:pt x="1072" y="529"/>
                  </a:lnTo>
                  <a:lnTo>
                    <a:pt x="1070" y="531"/>
                  </a:lnTo>
                  <a:lnTo>
                    <a:pt x="1068" y="531"/>
                  </a:lnTo>
                  <a:lnTo>
                    <a:pt x="1066" y="531"/>
                  </a:lnTo>
                  <a:lnTo>
                    <a:pt x="1065" y="531"/>
                  </a:lnTo>
                  <a:lnTo>
                    <a:pt x="1061" y="533"/>
                  </a:lnTo>
                  <a:lnTo>
                    <a:pt x="1057" y="535"/>
                  </a:lnTo>
                  <a:lnTo>
                    <a:pt x="1055" y="539"/>
                  </a:lnTo>
                  <a:lnTo>
                    <a:pt x="1055" y="547"/>
                  </a:lnTo>
                  <a:lnTo>
                    <a:pt x="1053" y="549"/>
                  </a:lnTo>
                  <a:lnTo>
                    <a:pt x="1053" y="553"/>
                  </a:lnTo>
                  <a:lnTo>
                    <a:pt x="1049" y="557"/>
                  </a:lnTo>
                  <a:lnTo>
                    <a:pt x="1043" y="559"/>
                  </a:lnTo>
                  <a:lnTo>
                    <a:pt x="1035" y="561"/>
                  </a:lnTo>
                  <a:lnTo>
                    <a:pt x="1033" y="561"/>
                  </a:lnTo>
                  <a:lnTo>
                    <a:pt x="1013" y="581"/>
                  </a:lnTo>
                  <a:lnTo>
                    <a:pt x="995" y="598"/>
                  </a:lnTo>
                  <a:lnTo>
                    <a:pt x="997" y="600"/>
                  </a:lnTo>
                  <a:lnTo>
                    <a:pt x="1001" y="604"/>
                  </a:lnTo>
                  <a:lnTo>
                    <a:pt x="1003" y="604"/>
                  </a:lnTo>
                  <a:lnTo>
                    <a:pt x="1005" y="604"/>
                  </a:lnTo>
                  <a:lnTo>
                    <a:pt x="1005" y="606"/>
                  </a:lnTo>
                  <a:lnTo>
                    <a:pt x="1005" y="608"/>
                  </a:lnTo>
                  <a:lnTo>
                    <a:pt x="1005" y="610"/>
                  </a:lnTo>
                  <a:lnTo>
                    <a:pt x="997" y="616"/>
                  </a:lnTo>
                  <a:lnTo>
                    <a:pt x="991" y="618"/>
                  </a:lnTo>
                  <a:lnTo>
                    <a:pt x="989" y="620"/>
                  </a:lnTo>
                  <a:lnTo>
                    <a:pt x="985" y="618"/>
                  </a:lnTo>
                  <a:lnTo>
                    <a:pt x="983" y="618"/>
                  </a:lnTo>
                  <a:lnTo>
                    <a:pt x="983" y="620"/>
                  </a:lnTo>
                  <a:lnTo>
                    <a:pt x="977" y="622"/>
                  </a:lnTo>
                  <a:lnTo>
                    <a:pt x="977" y="630"/>
                  </a:lnTo>
                  <a:lnTo>
                    <a:pt x="975" y="638"/>
                  </a:lnTo>
                  <a:lnTo>
                    <a:pt x="970" y="636"/>
                  </a:lnTo>
                  <a:lnTo>
                    <a:pt x="966" y="634"/>
                  </a:lnTo>
                  <a:lnTo>
                    <a:pt x="958" y="626"/>
                  </a:lnTo>
                  <a:lnTo>
                    <a:pt x="954" y="632"/>
                  </a:lnTo>
                  <a:lnTo>
                    <a:pt x="952" y="636"/>
                  </a:lnTo>
                  <a:lnTo>
                    <a:pt x="952" y="644"/>
                  </a:lnTo>
                  <a:lnTo>
                    <a:pt x="950" y="646"/>
                  </a:lnTo>
                  <a:lnTo>
                    <a:pt x="948" y="648"/>
                  </a:lnTo>
                  <a:lnTo>
                    <a:pt x="944" y="648"/>
                  </a:lnTo>
                  <a:lnTo>
                    <a:pt x="936" y="646"/>
                  </a:lnTo>
                  <a:lnTo>
                    <a:pt x="928" y="644"/>
                  </a:lnTo>
                  <a:lnTo>
                    <a:pt x="920" y="642"/>
                  </a:lnTo>
                  <a:lnTo>
                    <a:pt x="912" y="640"/>
                  </a:lnTo>
                  <a:lnTo>
                    <a:pt x="906" y="638"/>
                  </a:lnTo>
                  <a:lnTo>
                    <a:pt x="904" y="634"/>
                  </a:lnTo>
                  <a:lnTo>
                    <a:pt x="900" y="632"/>
                  </a:lnTo>
                  <a:lnTo>
                    <a:pt x="894" y="628"/>
                  </a:lnTo>
                  <a:lnTo>
                    <a:pt x="886" y="628"/>
                  </a:lnTo>
                  <a:lnTo>
                    <a:pt x="875" y="628"/>
                  </a:lnTo>
                  <a:lnTo>
                    <a:pt x="873" y="624"/>
                  </a:lnTo>
                  <a:lnTo>
                    <a:pt x="873" y="622"/>
                  </a:lnTo>
                  <a:lnTo>
                    <a:pt x="871" y="622"/>
                  </a:lnTo>
                  <a:lnTo>
                    <a:pt x="867" y="622"/>
                  </a:lnTo>
                  <a:lnTo>
                    <a:pt x="865" y="626"/>
                  </a:lnTo>
                  <a:lnTo>
                    <a:pt x="855" y="636"/>
                  </a:lnTo>
                  <a:lnTo>
                    <a:pt x="849" y="644"/>
                  </a:lnTo>
                  <a:lnTo>
                    <a:pt x="839" y="652"/>
                  </a:lnTo>
                  <a:lnTo>
                    <a:pt x="827" y="660"/>
                  </a:lnTo>
                  <a:lnTo>
                    <a:pt x="825" y="666"/>
                  </a:lnTo>
                  <a:lnTo>
                    <a:pt x="817" y="666"/>
                  </a:lnTo>
                  <a:lnTo>
                    <a:pt x="807" y="666"/>
                  </a:lnTo>
                  <a:lnTo>
                    <a:pt x="797" y="666"/>
                  </a:lnTo>
                  <a:lnTo>
                    <a:pt x="774" y="664"/>
                  </a:lnTo>
                  <a:lnTo>
                    <a:pt x="764" y="660"/>
                  </a:lnTo>
                  <a:lnTo>
                    <a:pt x="760" y="660"/>
                  </a:lnTo>
                  <a:lnTo>
                    <a:pt x="744" y="656"/>
                  </a:lnTo>
                  <a:lnTo>
                    <a:pt x="734" y="654"/>
                  </a:lnTo>
                  <a:lnTo>
                    <a:pt x="716" y="652"/>
                  </a:lnTo>
                  <a:lnTo>
                    <a:pt x="698" y="652"/>
                  </a:lnTo>
                  <a:lnTo>
                    <a:pt x="697" y="646"/>
                  </a:lnTo>
                  <a:lnTo>
                    <a:pt x="697" y="642"/>
                  </a:lnTo>
                  <a:lnTo>
                    <a:pt x="693" y="632"/>
                  </a:lnTo>
                  <a:lnTo>
                    <a:pt x="691" y="628"/>
                  </a:lnTo>
                  <a:lnTo>
                    <a:pt x="691" y="626"/>
                  </a:lnTo>
                  <a:lnTo>
                    <a:pt x="698" y="610"/>
                  </a:lnTo>
                  <a:lnTo>
                    <a:pt x="702" y="592"/>
                  </a:lnTo>
                  <a:lnTo>
                    <a:pt x="700" y="589"/>
                  </a:lnTo>
                  <a:lnTo>
                    <a:pt x="698" y="583"/>
                  </a:lnTo>
                  <a:lnTo>
                    <a:pt x="693" y="575"/>
                  </a:lnTo>
                  <a:lnTo>
                    <a:pt x="685" y="569"/>
                  </a:lnTo>
                  <a:lnTo>
                    <a:pt x="675" y="559"/>
                  </a:lnTo>
                  <a:lnTo>
                    <a:pt x="673" y="553"/>
                  </a:lnTo>
                  <a:lnTo>
                    <a:pt x="673" y="547"/>
                  </a:lnTo>
                  <a:lnTo>
                    <a:pt x="677" y="531"/>
                  </a:lnTo>
                  <a:lnTo>
                    <a:pt x="675" y="523"/>
                  </a:lnTo>
                  <a:lnTo>
                    <a:pt x="673" y="515"/>
                  </a:lnTo>
                  <a:lnTo>
                    <a:pt x="671" y="509"/>
                  </a:lnTo>
                  <a:lnTo>
                    <a:pt x="665" y="507"/>
                  </a:lnTo>
                  <a:lnTo>
                    <a:pt x="661" y="507"/>
                  </a:lnTo>
                  <a:lnTo>
                    <a:pt x="655" y="507"/>
                  </a:lnTo>
                  <a:lnTo>
                    <a:pt x="643" y="506"/>
                  </a:lnTo>
                  <a:lnTo>
                    <a:pt x="631" y="506"/>
                  </a:lnTo>
                  <a:lnTo>
                    <a:pt x="625" y="502"/>
                  </a:lnTo>
                  <a:lnTo>
                    <a:pt x="623" y="500"/>
                  </a:lnTo>
                  <a:lnTo>
                    <a:pt x="619" y="500"/>
                  </a:lnTo>
                  <a:lnTo>
                    <a:pt x="615" y="502"/>
                  </a:lnTo>
                  <a:lnTo>
                    <a:pt x="607" y="506"/>
                  </a:lnTo>
                  <a:lnTo>
                    <a:pt x="600" y="511"/>
                  </a:lnTo>
                  <a:lnTo>
                    <a:pt x="590" y="507"/>
                  </a:lnTo>
                  <a:lnTo>
                    <a:pt x="582" y="502"/>
                  </a:lnTo>
                  <a:lnTo>
                    <a:pt x="574" y="496"/>
                  </a:lnTo>
                  <a:lnTo>
                    <a:pt x="564" y="492"/>
                  </a:lnTo>
                  <a:lnTo>
                    <a:pt x="558" y="488"/>
                  </a:lnTo>
                  <a:lnTo>
                    <a:pt x="556" y="488"/>
                  </a:lnTo>
                  <a:lnTo>
                    <a:pt x="554" y="486"/>
                  </a:lnTo>
                  <a:lnTo>
                    <a:pt x="548" y="478"/>
                  </a:lnTo>
                  <a:lnTo>
                    <a:pt x="542" y="472"/>
                  </a:lnTo>
                  <a:lnTo>
                    <a:pt x="530" y="468"/>
                  </a:lnTo>
                  <a:lnTo>
                    <a:pt x="522" y="462"/>
                  </a:lnTo>
                  <a:lnTo>
                    <a:pt x="514" y="458"/>
                  </a:lnTo>
                  <a:lnTo>
                    <a:pt x="505" y="454"/>
                  </a:lnTo>
                  <a:lnTo>
                    <a:pt x="493" y="452"/>
                  </a:lnTo>
                  <a:lnTo>
                    <a:pt x="483" y="448"/>
                  </a:lnTo>
                  <a:lnTo>
                    <a:pt x="475" y="442"/>
                  </a:lnTo>
                  <a:lnTo>
                    <a:pt x="471" y="440"/>
                  </a:lnTo>
                  <a:lnTo>
                    <a:pt x="469" y="438"/>
                  </a:lnTo>
                  <a:lnTo>
                    <a:pt x="465" y="444"/>
                  </a:lnTo>
                  <a:lnTo>
                    <a:pt x="461" y="446"/>
                  </a:lnTo>
                  <a:lnTo>
                    <a:pt x="459" y="446"/>
                  </a:lnTo>
                  <a:lnTo>
                    <a:pt x="451" y="444"/>
                  </a:lnTo>
                  <a:lnTo>
                    <a:pt x="445" y="448"/>
                  </a:lnTo>
                  <a:lnTo>
                    <a:pt x="439" y="452"/>
                  </a:lnTo>
                  <a:lnTo>
                    <a:pt x="433" y="454"/>
                  </a:lnTo>
                  <a:lnTo>
                    <a:pt x="429" y="456"/>
                  </a:lnTo>
                  <a:lnTo>
                    <a:pt x="427" y="456"/>
                  </a:lnTo>
                  <a:lnTo>
                    <a:pt x="421" y="456"/>
                  </a:lnTo>
                  <a:lnTo>
                    <a:pt x="410" y="456"/>
                  </a:lnTo>
                  <a:lnTo>
                    <a:pt x="396" y="456"/>
                  </a:lnTo>
                  <a:lnTo>
                    <a:pt x="394" y="458"/>
                  </a:lnTo>
                  <a:lnTo>
                    <a:pt x="390" y="460"/>
                  </a:lnTo>
                  <a:lnTo>
                    <a:pt x="384" y="462"/>
                  </a:lnTo>
                  <a:lnTo>
                    <a:pt x="382" y="462"/>
                  </a:lnTo>
                  <a:lnTo>
                    <a:pt x="348" y="462"/>
                  </a:lnTo>
                  <a:lnTo>
                    <a:pt x="313" y="462"/>
                  </a:lnTo>
                  <a:lnTo>
                    <a:pt x="277" y="462"/>
                  </a:lnTo>
                  <a:lnTo>
                    <a:pt x="243" y="460"/>
                  </a:lnTo>
                  <a:lnTo>
                    <a:pt x="243" y="458"/>
                  </a:lnTo>
                  <a:lnTo>
                    <a:pt x="243" y="454"/>
                  </a:lnTo>
                  <a:lnTo>
                    <a:pt x="239" y="450"/>
                  </a:lnTo>
                  <a:lnTo>
                    <a:pt x="236" y="446"/>
                  </a:lnTo>
                  <a:lnTo>
                    <a:pt x="234" y="446"/>
                  </a:lnTo>
                  <a:lnTo>
                    <a:pt x="230" y="442"/>
                  </a:lnTo>
                  <a:lnTo>
                    <a:pt x="216" y="446"/>
                  </a:lnTo>
                  <a:lnTo>
                    <a:pt x="206" y="448"/>
                  </a:lnTo>
                  <a:lnTo>
                    <a:pt x="178" y="452"/>
                  </a:lnTo>
                  <a:lnTo>
                    <a:pt x="170" y="456"/>
                  </a:lnTo>
                  <a:lnTo>
                    <a:pt x="164" y="460"/>
                  </a:lnTo>
                  <a:lnTo>
                    <a:pt x="156" y="462"/>
                  </a:lnTo>
                  <a:lnTo>
                    <a:pt x="148" y="466"/>
                  </a:lnTo>
                  <a:lnTo>
                    <a:pt x="137" y="466"/>
                  </a:lnTo>
                  <a:lnTo>
                    <a:pt x="131" y="462"/>
                  </a:lnTo>
                  <a:lnTo>
                    <a:pt x="125" y="460"/>
                  </a:lnTo>
                  <a:lnTo>
                    <a:pt x="119" y="460"/>
                  </a:lnTo>
                  <a:lnTo>
                    <a:pt x="115" y="462"/>
                  </a:lnTo>
                  <a:lnTo>
                    <a:pt x="111" y="462"/>
                  </a:lnTo>
                  <a:lnTo>
                    <a:pt x="97" y="456"/>
                  </a:lnTo>
                  <a:lnTo>
                    <a:pt x="91" y="452"/>
                  </a:lnTo>
                  <a:lnTo>
                    <a:pt x="79" y="450"/>
                  </a:lnTo>
                  <a:lnTo>
                    <a:pt x="63" y="452"/>
                  </a:lnTo>
                  <a:lnTo>
                    <a:pt x="50" y="452"/>
                  </a:lnTo>
                  <a:lnTo>
                    <a:pt x="34" y="450"/>
                  </a:lnTo>
                  <a:lnTo>
                    <a:pt x="30" y="450"/>
                  </a:lnTo>
                  <a:lnTo>
                    <a:pt x="28" y="450"/>
                  </a:lnTo>
                  <a:lnTo>
                    <a:pt x="22" y="446"/>
                  </a:lnTo>
                  <a:lnTo>
                    <a:pt x="20" y="444"/>
                  </a:lnTo>
                  <a:lnTo>
                    <a:pt x="16" y="444"/>
                  </a:lnTo>
                  <a:lnTo>
                    <a:pt x="12" y="444"/>
                  </a:lnTo>
                  <a:lnTo>
                    <a:pt x="4" y="444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Freeform 41"/>
            <p:cNvSpPr>
              <a:spLocks/>
            </p:cNvSpPr>
            <p:nvPr/>
          </p:nvSpPr>
          <p:spPr bwMode="auto">
            <a:xfrm>
              <a:off x="3913188" y="3289415"/>
              <a:ext cx="712787" cy="1019175"/>
            </a:xfrm>
            <a:custGeom>
              <a:avLst/>
              <a:gdLst>
                <a:gd name="T0" fmla="*/ 226261 w 1090"/>
                <a:gd name="T1" fmla="*/ 4399 h 1390"/>
                <a:gd name="T2" fmla="*/ 284461 w 1090"/>
                <a:gd name="T3" fmla="*/ 39594 h 1390"/>
                <a:gd name="T4" fmla="*/ 357047 w 1090"/>
                <a:gd name="T5" fmla="*/ 11732 h 1390"/>
                <a:gd name="T6" fmla="*/ 394322 w 1090"/>
                <a:gd name="T7" fmla="*/ 1466 h 1390"/>
                <a:gd name="T8" fmla="*/ 491104 w 1090"/>
                <a:gd name="T9" fmla="*/ 20530 h 1390"/>
                <a:gd name="T10" fmla="*/ 487180 w 1090"/>
                <a:gd name="T11" fmla="*/ 79921 h 1390"/>
                <a:gd name="T12" fmla="*/ 501567 w 1090"/>
                <a:gd name="T13" fmla="*/ 126114 h 1390"/>
                <a:gd name="T14" fmla="*/ 546034 w 1090"/>
                <a:gd name="T15" fmla="*/ 201635 h 1390"/>
                <a:gd name="T16" fmla="*/ 615351 w 1090"/>
                <a:gd name="T17" fmla="*/ 206035 h 1390"/>
                <a:gd name="T18" fmla="*/ 607504 w 1090"/>
                <a:gd name="T19" fmla="*/ 281556 h 1390"/>
                <a:gd name="T20" fmla="*/ 658510 w 1090"/>
                <a:gd name="T21" fmla="*/ 338014 h 1390"/>
                <a:gd name="T22" fmla="*/ 689245 w 1090"/>
                <a:gd name="T23" fmla="*/ 378341 h 1390"/>
                <a:gd name="T24" fmla="*/ 710171 w 1090"/>
                <a:gd name="T25" fmla="*/ 418668 h 1390"/>
                <a:gd name="T26" fmla="*/ 659818 w 1090"/>
                <a:gd name="T27" fmla="*/ 464128 h 1390"/>
                <a:gd name="T28" fmla="*/ 650663 w 1090"/>
                <a:gd name="T29" fmla="*/ 565312 h 1390"/>
                <a:gd name="T30" fmla="*/ 623198 w 1090"/>
                <a:gd name="T31" fmla="*/ 571178 h 1390"/>
                <a:gd name="T32" fmla="*/ 589847 w 1090"/>
                <a:gd name="T33" fmla="*/ 623236 h 1390"/>
                <a:gd name="T34" fmla="*/ 549304 w 1090"/>
                <a:gd name="T35" fmla="*/ 695825 h 1390"/>
                <a:gd name="T36" fmla="*/ 510722 w 1090"/>
                <a:gd name="T37" fmla="*/ 694359 h 1390"/>
                <a:gd name="T38" fmla="*/ 455137 w 1090"/>
                <a:gd name="T39" fmla="*/ 627636 h 1390"/>
                <a:gd name="T40" fmla="*/ 447290 w 1090"/>
                <a:gd name="T41" fmla="*/ 678228 h 1390"/>
                <a:gd name="T42" fmla="*/ 517261 w 1090"/>
                <a:gd name="T43" fmla="*/ 718555 h 1390"/>
                <a:gd name="T44" fmla="*/ 502874 w 1090"/>
                <a:gd name="T45" fmla="*/ 755216 h 1390"/>
                <a:gd name="T46" fmla="*/ 472140 w 1090"/>
                <a:gd name="T47" fmla="*/ 797010 h 1390"/>
                <a:gd name="T48" fmla="*/ 428980 w 1090"/>
                <a:gd name="T49" fmla="*/ 824872 h 1390"/>
                <a:gd name="T50" fmla="*/ 390398 w 1090"/>
                <a:gd name="T51" fmla="*/ 808741 h 1390"/>
                <a:gd name="T52" fmla="*/ 358355 w 1090"/>
                <a:gd name="T53" fmla="*/ 863733 h 1390"/>
                <a:gd name="T54" fmla="*/ 336122 w 1090"/>
                <a:gd name="T55" fmla="*/ 887196 h 1390"/>
                <a:gd name="T56" fmla="*/ 328274 w 1090"/>
                <a:gd name="T57" fmla="*/ 838070 h 1390"/>
                <a:gd name="T58" fmla="*/ 309964 w 1090"/>
                <a:gd name="T59" fmla="*/ 866665 h 1390"/>
                <a:gd name="T60" fmla="*/ 308656 w 1090"/>
                <a:gd name="T61" fmla="*/ 953918 h 1390"/>
                <a:gd name="T62" fmla="*/ 332198 w 1090"/>
                <a:gd name="T63" fmla="*/ 979581 h 1390"/>
                <a:gd name="T64" fmla="*/ 317811 w 1090"/>
                <a:gd name="T65" fmla="*/ 1013309 h 1390"/>
                <a:gd name="T66" fmla="*/ 276614 w 1090"/>
                <a:gd name="T67" fmla="*/ 976648 h 1390"/>
                <a:gd name="T68" fmla="*/ 254380 w 1090"/>
                <a:gd name="T69" fmla="*/ 946586 h 1390"/>
                <a:gd name="T70" fmla="*/ 198796 w 1090"/>
                <a:gd name="T71" fmla="*/ 926056 h 1390"/>
                <a:gd name="T72" fmla="*/ 51661 w 1090"/>
                <a:gd name="T73" fmla="*/ 975182 h 1390"/>
                <a:gd name="T74" fmla="*/ 1308 w 1090"/>
                <a:gd name="T75" fmla="*/ 930455 h 1390"/>
                <a:gd name="T76" fmla="*/ 28119 w 1090"/>
                <a:gd name="T77" fmla="*/ 891595 h 1390"/>
                <a:gd name="T78" fmla="*/ 43814 w 1090"/>
                <a:gd name="T79" fmla="*/ 857867 h 1390"/>
                <a:gd name="T80" fmla="*/ 68009 w 1090"/>
                <a:gd name="T81" fmla="*/ 843202 h 1390"/>
                <a:gd name="T82" fmla="*/ 102014 w 1090"/>
                <a:gd name="T83" fmla="*/ 810208 h 1390"/>
                <a:gd name="T84" fmla="*/ 165445 w 1090"/>
                <a:gd name="T85" fmla="*/ 704624 h 1390"/>
                <a:gd name="T86" fmla="*/ 174600 w 1090"/>
                <a:gd name="T87" fmla="*/ 651099 h 1390"/>
                <a:gd name="T88" fmla="*/ 164137 w 1090"/>
                <a:gd name="T89" fmla="*/ 608572 h 1390"/>
                <a:gd name="T90" fmla="*/ 221029 w 1090"/>
                <a:gd name="T91" fmla="*/ 569711 h 1390"/>
                <a:gd name="T92" fmla="*/ 228877 w 1090"/>
                <a:gd name="T93" fmla="*/ 601240 h 1390"/>
                <a:gd name="T94" fmla="*/ 294924 w 1090"/>
                <a:gd name="T95" fmla="*/ 611505 h 1390"/>
                <a:gd name="T96" fmla="*/ 347892 w 1090"/>
                <a:gd name="T97" fmla="*/ 601240 h 1390"/>
                <a:gd name="T98" fmla="*/ 432904 w 1090"/>
                <a:gd name="T99" fmla="*/ 596841 h 1390"/>
                <a:gd name="T100" fmla="*/ 427672 w 1090"/>
                <a:gd name="T101" fmla="*/ 555047 h 1390"/>
                <a:gd name="T102" fmla="*/ 410016 w 1090"/>
                <a:gd name="T103" fmla="*/ 523519 h 1390"/>
                <a:gd name="T104" fmla="*/ 403477 w 1090"/>
                <a:gd name="T105" fmla="*/ 479526 h 1390"/>
                <a:gd name="T106" fmla="*/ 345277 w 1090"/>
                <a:gd name="T107" fmla="*/ 418668 h 1390"/>
                <a:gd name="T108" fmla="*/ 315196 w 1090"/>
                <a:gd name="T109" fmla="*/ 338014 h 1390"/>
                <a:gd name="T110" fmla="*/ 296232 w 1090"/>
                <a:gd name="T111" fmla="*/ 266892 h 1390"/>
                <a:gd name="T112" fmla="*/ 241955 w 1090"/>
                <a:gd name="T113" fmla="*/ 233164 h 1390"/>
                <a:gd name="T114" fmla="*/ 241955 w 1090"/>
                <a:gd name="T115" fmla="*/ 140778 h 1390"/>
                <a:gd name="T116" fmla="*/ 217106 w 1090"/>
                <a:gd name="T117" fmla="*/ 72589 h 1390"/>
                <a:gd name="T118" fmla="*/ 183755 w 1090"/>
                <a:gd name="T119" fmla="*/ 42527 h 139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90"/>
                <a:gd name="T181" fmla="*/ 0 h 1390"/>
                <a:gd name="T182" fmla="*/ 1090 w 1090"/>
                <a:gd name="T183" fmla="*/ 1390 h 139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90" h="1390">
                  <a:moveTo>
                    <a:pt x="294" y="50"/>
                  </a:moveTo>
                  <a:lnTo>
                    <a:pt x="290" y="44"/>
                  </a:lnTo>
                  <a:lnTo>
                    <a:pt x="288" y="38"/>
                  </a:lnTo>
                  <a:lnTo>
                    <a:pt x="290" y="34"/>
                  </a:lnTo>
                  <a:lnTo>
                    <a:pt x="294" y="30"/>
                  </a:lnTo>
                  <a:lnTo>
                    <a:pt x="300" y="22"/>
                  </a:lnTo>
                  <a:lnTo>
                    <a:pt x="306" y="18"/>
                  </a:lnTo>
                  <a:lnTo>
                    <a:pt x="324" y="12"/>
                  </a:lnTo>
                  <a:lnTo>
                    <a:pt x="346" y="6"/>
                  </a:lnTo>
                  <a:lnTo>
                    <a:pt x="362" y="4"/>
                  </a:lnTo>
                  <a:lnTo>
                    <a:pt x="379" y="10"/>
                  </a:lnTo>
                  <a:lnTo>
                    <a:pt x="387" y="14"/>
                  </a:lnTo>
                  <a:lnTo>
                    <a:pt x="397" y="18"/>
                  </a:lnTo>
                  <a:lnTo>
                    <a:pt x="405" y="30"/>
                  </a:lnTo>
                  <a:lnTo>
                    <a:pt x="413" y="42"/>
                  </a:lnTo>
                  <a:lnTo>
                    <a:pt x="419" y="46"/>
                  </a:lnTo>
                  <a:lnTo>
                    <a:pt x="427" y="52"/>
                  </a:lnTo>
                  <a:lnTo>
                    <a:pt x="435" y="54"/>
                  </a:lnTo>
                  <a:lnTo>
                    <a:pt x="437" y="56"/>
                  </a:lnTo>
                  <a:lnTo>
                    <a:pt x="463" y="52"/>
                  </a:lnTo>
                  <a:lnTo>
                    <a:pt x="482" y="50"/>
                  </a:lnTo>
                  <a:lnTo>
                    <a:pt x="504" y="46"/>
                  </a:lnTo>
                  <a:lnTo>
                    <a:pt x="528" y="44"/>
                  </a:lnTo>
                  <a:lnTo>
                    <a:pt x="534" y="40"/>
                  </a:lnTo>
                  <a:lnTo>
                    <a:pt x="542" y="38"/>
                  </a:lnTo>
                  <a:lnTo>
                    <a:pt x="544" y="24"/>
                  </a:lnTo>
                  <a:lnTo>
                    <a:pt x="546" y="16"/>
                  </a:lnTo>
                  <a:lnTo>
                    <a:pt x="550" y="10"/>
                  </a:lnTo>
                  <a:lnTo>
                    <a:pt x="554" y="4"/>
                  </a:lnTo>
                  <a:lnTo>
                    <a:pt x="556" y="2"/>
                  </a:lnTo>
                  <a:lnTo>
                    <a:pt x="561" y="0"/>
                  </a:lnTo>
                  <a:lnTo>
                    <a:pt x="573" y="0"/>
                  </a:lnTo>
                  <a:lnTo>
                    <a:pt x="585" y="0"/>
                  </a:lnTo>
                  <a:lnTo>
                    <a:pt x="591" y="0"/>
                  </a:lnTo>
                  <a:lnTo>
                    <a:pt x="593" y="0"/>
                  </a:lnTo>
                  <a:lnTo>
                    <a:pt x="603" y="2"/>
                  </a:lnTo>
                  <a:lnTo>
                    <a:pt x="613" y="4"/>
                  </a:lnTo>
                  <a:lnTo>
                    <a:pt x="623" y="4"/>
                  </a:lnTo>
                  <a:lnTo>
                    <a:pt x="633" y="6"/>
                  </a:lnTo>
                  <a:lnTo>
                    <a:pt x="658" y="10"/>
                  </a:lnTo>
                  <a:lnTo>
                    <a:pt x="680" y="10"/>
                  </a:lnTo>
                  <a:lnTo>
                    <a:pt x="700" y="14"/>
                  </a:lnTo>
                  <a:lnTo>
                    <a:pt x="716" y="18"/>
                  </a:lnTo>
                  <a:lnTo>
                    <a:pt x="734" y="22"/>
                  </a:lnTo>
                  <a:lnTo>
                    <a:pt x="751" y="28"/>
                  </a:lnTo>
                  <a:lnTo>
                    <a:pt x="759" y="38"/>
                  </a:lnTo>
                  <a:lnTo>
                    <a:pt x="761" y="46"/>
                  </a:lnTo>
                  <a:lnTo>
                    <a:pt x="759" y="52"/>
                  </a:lnTo>
                  <a:lnTo>
                    <a:pt x="753" y="56"/>
                  </a:lnTo>
                  <a:lnTo>
                    <a:pt x="749" y="60"/>
                  </a:lnTo>
                  <a:lnTo>
                    <a:pt x="742" y="81"/>
                  </a:lnTo>
                  <a:lnTo>
                    <a:pt x="732" y="103"/>
                  </a:lnTo>
                  <a:lnTo>
                    <a:pt x="740" y="107"/>
                  </a:lnTo>
                  <a:lnTo>
                    <a:pt x="745" y="109"/>
                  </a:lnTo>
                  <a:lnTo>
                    <a:pt x="747" y="109"/>
                  </a:lnTo>
                  <a:lnTo>
                    <a:pt x="745" y="111"/>
                  </a:lnTo>
                  <a:lnTo>
                    <a:pt x="747" y="117"/>
                  </a:lnTo>
                  <a:lnTo>
                    <a:pt x="749" y="121"/>
                  </a:lnTo>
                  <a:lnTo>
                    <a:pt x="761" y="137"/>
                  </a:lnTo>
                  <a:lnTo>
                    <a:pt x="763" y="143"/>
                  </a:lnTo>
                  <a:lnTo>
                    <a:pt x="765" y="145"/>
                  </a:lnTo>
                  <a:lnTo>
                    <a:pt x="767" y="156"/>
                  </a:lnTo>
                  <a:lnTo>
                    <a:pt x="767" y="172"/>
                  </a:lnTo>
                  <a:lnTo>
                    <a:pt x="765" y="202"/>
                  </a:lnTo>
                  <a:lnTo>
                    <a:pt x="765" y="214"/>
                  </a:lnTo>
                  <a:lnTo>
                    <a:pt x="767" y="232"/>
                  </a:lnTo>
                  <a:lnTo>
                    <a:pt x="771" y="241"/>
                  </a:lnTo>
                  <a:lnTo>
                    <a:pt x="777" y="253"/>
                  </a:lnTo>
                  <a:lnTo>
                    <a:pt x="785" y="257"/>
                  </a:lnTo>
                  <a:lnTo>
                    <a:pt x="793" y="261"/>
                  </a:lnTo>
                  <a:lnTo>
                    <a:pt x="815" y="267"/>
                  </a:lnTo>
                  <a:lnTo>
                    <a:pt x="835" y="275"/>
                  </a:lnTo>
                  <a:lnTo>
                    <a:pt x="844" y="277"/>
                  </a:lnTo>
                  <a:lnTo>
                    <a:pt x="854" y="277"/>
                  </a:lnTo>
                  <a:lnTo>
                    <a:pt x="870" y="281"/>
                  </a:lnTo>
                  <a:lnTo>
                    <a:pt x="890" y="287"/>
                  </a:lnTo>
                  <a:lnTo>
                    <a:pt x="898" y="281"/>
                  </a:lnTo>
                  <a:lnTo>
                    <a:pt x="908" y="277"/>
                  </a:lnTo>
                  <a:lnTo>
                    <a:pt x="920" y="277"/>
                  </a:lnTo>
                  <a:lnTo>
                    <a:pt x="929" y="277"/>
                  </a:lnTo>
                  <a:lnTo>
                    <a:pt x="941" y="281"/>
                  </a:lnTo>
                  <a:lnTo>
                    <a:pt x="949" y="285"/>
                  </a:lnTo>
                  <a:lnTo>
                    <a:pt x="955" y="291"/>
                  </a:lnTo>
                  <a:lnTo>
                    <a:pt x="957" y="301"/>
                  </a:lnTo>
                  <a:lnTo>
                    <a:pt x="957" y="324"/>
                  </a:lnTo>
                  <a:lnTo>
                    <a:pt x="953" y="348"/>
                  </a:lnTo>
                  <a:lnTo>
                    <a:pt x="951" y="358"/>
                  </a:lnTo>
                  <a:lnTo>
                    <a:pt x="947" y="368"/>
                  </a:lnTo>
                  <a:lnTo>
                    <a:pt x="939" y="376"/>
                  </a:lnTo>
                  <a:lnTo>
                    <a:pt x="929" y="384"/>
                  </a:lnTo>
                  <a:lnTo>
                    <a:pt x="928" y="396"/>
                  </a:lnTo>
                  <a:lnTo>
                    <a:pt x="929" y="407"/>
                  </a:lnTo>
                  <a:lnTo>
                    <a:pt x="937" y="417"/>
                  </a:lnTo>
                  <a:lnTo>
                    <a:pt x="947" y="425"/>
                  </a:lnTo>
                  <a:lnTo>
                    <a:pt x="957" y="435"/>
                  </a:lnTo>
                  <a:lnTo>
                    <a:pt x="969" y="439"/>
                  </a:lnTo>
                  <a:lnTo>
                    <a:pt x="995" y="447"/>
                  </a:lnTo>
                  <a:lnTo>
                    <a:pt x="1001" y="453"/>
                  </a:lnTo>
                  <a:lnTo>
                    <a:pt x="1007" y="461"/>
                  </a:lnTo>
                  <a:lnTo>
                    <a:pt x="1013" y="467"/>
                  </a:lnTo>
                  <a:lnTo>
                    <a:pt x="1020" y="475"/>
                  </a:lnTo>
                  <a:lnTo>
                    <a:pt x="1026" y="483"/>
                  </a:lnTo>
                  <a:lnTo>
                    <a:pt x="1038" y="492"/>
                  </a:lnTo>
                  <a:lnTo>
                    <a:pt x="1046" y="498"/>
                  </a:lnTo>
                  <a:lnTo>
                    <a:pt x="1050" y="500"/>
                  </a:lnTo>
                  <a:lnTo>
                    <a:pt x="1052" y="504"/>
                  </a:lnTo>
                  <a:lnTo>
                    <a:pt x="1054" y="512"/>
                  </a:lnTo>
                  <a:lnTo>
                    <a:pt x="1054" y="516"/>
                  </a:lnTo>
                  <a:lnTo>
                    <a:pt x="1058" y="522"/>
                  </a:lnTo>
                  <a:lnTo>
                    <a:pt x="1064" y="526"/>
                  </a:lnTo>
                  <a:lnTo>
                    <a:pt x="1072" y="532"/>
                  </a:lnTo>
                  <a:lnTo>
                    <a:pt x="1078" y="534"/>
                  </a:lnTo>
                  <a:lnTo>
                    <a:pt x="1082" y="538"/>
                  </a:lnTo>
                  <a:lnTo>
                    <a:pt x="1088" y="550"/>
                  </a:lnTo>
                  <a:lnTo>
                    <a:pt x="1090" y="560"/>
                  </a:lnTo>
                  <a:lnTo>
                    <a:pt x="1090" y="566"/>
                  </a:lnTo>
                  <a:lnTo>
                    <a:pt x="1086" y="571"/>
                  </a:lnTo>
                  <a:lnTo>
                    <a:pt x="1080" y="577"/>
                  </a:lnTo>
                  <a:lnTo>
                    <a:pt x="1074" y="581"/>
                  </a:lnTo>
                  <a:lnTo>
                    <a:pt x="1066" y="591"/>
                  </a:lnTo>
                  <a:lnTo>
                    <a:pt x="1062" y="595"/>
                  </a:lnTo>
                  <a:lnTo>
                    <a:pt x="1050" y="601"/>
                  </a:lnTo>
                  <a:lnTo>
                    <a:pt x="1036" y="603"/>
                  </a:lnTo>
                  <a:lnTo>
                    <a:pt x="1024" y="603"/>
                  </a:lnTo>
                  <a:lnTo>
                    <a:pt x="1013" y="603"/>
                  </a:lnTo>
                  <a:lnTo>
                    <a:pt x="1009" y="633"/>
                  </a:lnTo>
                  <a:lnTo>
                    <a:pt x="1007" y="662"/>
                  </a:lnTo>
                  <a:lnTo>
                    <a:pt x="1013" y="692"/>
                  </a:lnTo>
                  <a:lnTo>
                    <a:pt x="1019" y="724"/>
                  </a:lnTo>
                  <a:lnTo>
                    <a:pt x="1017" y="743"/>
                  </a:lnTo>
                  <a:lnTo>
                    <a:pt x="1017" y="753"/>
                  </a:lnTo>
                  <a:lnTo>
                    <a:pt x="1013" y="763"/>
                  </a:lnTo>
                  <a:lnTo>
                    <a:pt x="1011" y="765"/>
                  </a:lnTo>
                  <a:lnTo>
                    <a:pt x="1003" y="769"/>
                  </a:lnTo>
                  <a:lnTo>
                    <a:pt x="995" y="771"/>
                  </a:lnTo>
                  <a:lnTo>
                    <a:pt x="993" y="775"/>
                  </a:lnTo>
                  <a:lnTo>
                    <a:pt x="991" y="775"/>
                  </a:lnTo>
                  <a:lnTo>
                    <a:pt x="981" y="777"/>
                  </a:lnTo>
                  <a:lnTo>
                    <a:pt x="973" y="777"/>
                  </a:lnTo>
                  <a:lnTo>
                    <a:pt x="963" y="779"/>
                  </a:lnTo>
                  <a:lnTo>
                    <a:pt x="959" y="779"/>
                  </a:lnTo>
                  <a:lnTo>
                    <a:pt x="957" y="779"/>
                  </a:lnTo>
                  <a:lnTo>
                    <a:pt x="955" y="779"/>
                  </a:lnTo>
                  <a:lnTo>
                    <a:pt x="953" y="779"/>
                  </a:lnTo>
                  <a:lnTo>
                    <a:pt x="949" y="781"/>
                  </a:lnTo>
                  <a:lnTo>
                    <a:pt x="943" y="783"/>
                  </a:lnTo>
                  <a:lnTo>
                    <a:pt x="929" y="791"/>
                  </a:lnTo>
                  <a:lnTo>
                    <a:pt x="920" y="797"/>
                  </a:lnTo>
                  <a:lnTo>
                    <a:pt x="908" y="803"/>
                  </a:lnTo>
                  <a:lnTo>
                    <a:pt x="894" y="807"/>
                  </a:lnTo>
                  <a:lnTo>
                    <a:pt x="894" y="820"/>
                  </a:lnTo>
                  <a:lnTo>
                    <a:pt x="896" y="830"/>
                  </a:lnTo>
                  <a:lnTo>
                    <a:pt x="902" y="850"/>
                  </a:lnTo>
                  <a:lnTo>
                    <a:pt x="896" y="872"/>
                  </a:lnTo>
                  <a:lnTo>
                    <a:pt x="890" y="890"/>
                  </a:lnTo>
                  <a:lnTo>
                    <a:pt x="876" y="905"/>
                  </a:lnTo>
                  <a:lnTo>
                    <a:pt x="862" y="917"/>
                  </a:lnTo>
                  <a:lnTo>
                    <a:pt x="854" y="927"/>
                  </a:lnTo>
                  <a:lnTo>
                    <a:pt x="846" y="939"/>
                  </a:lnTo>
                  <a:lnTo>
                    <a:pt x="844" y="943"/>
                  </a:lnTo>
                  <a:lnTo>
                    <a:pt x="842" y="947"/>
                  </a:lnTo>
                  <a:lnTo>
                    <a:pt x="840" y="949"/>
                  </a:lnTo>
                  <a:lnTo>
                    <a:pt x="838" y="951"/>
                  </a:lnTo>
                  <a:lnTo>
                    <a:pt x="831" y="959"/>
                  </a:lnTo>
                  <a:lnTo>
                    <a:pt x="827" y="963"/>
                  </a:lnTo>
                  <a:lnTo>
                    <a:pt x="817" y="969"/>
                  </a:lnTo>
                  <a:lnTo>
                    <a:pt x="809" y="973"/>
                  </a:lnTo>
                  <a:lnTo>
                    <a:pt x="803" y="963"/>
                  </a:lnTo>
                  <a:lnTo>
                    <a:pt x="797" y="959"/>
                  </a:lnTo>
                  <a:lnTo>
                    <a:pt x="791" y="953"/>
                  </a:lnTo>
                  <a:lnTo>
                    <a:pt x="781" y="947"/>
                  </a:lnTo>
                  <a:lnTo>
                    <a:pt x="775" y="941"/>
                  </a:lnTo>
                  <a:lnTo>
                    <a:pt x="765" y="935"/>
                  </a:lnTo>
                  <a:lnTo>
                    <a:pt x="761" y="927"/>
                  </a:lnTo>
                  <a:lnTo>
                    <a:pt x="757" y="925"/>
                  </a:lnTo>
                  <a:lnTo>
                    <a:pt x="749" y="901"/>
                  </a:lnTo>
                  <a:lnTo>
                    <a:pt x="736" y="884"/>
                  </a:lnTo>
                  <a:lnTo>
                    <a:pt x="720" y="864"/>
                  </a:lnTo>
                  <a:lnTo>
                    <a:pt x="702" y="850"/>
                  </a:lnTo>
                  <a:lnTo>
                    <a:pt x="696" y="856"/>
                  </a:lnTo>
                  <a:lnTo>
                    <a:pt x="692" y="860"/>
                  </a:lnTo>
                  <a:lnTo>
                    <a:pt x="682" y="870"/>
                  </a:lnTo>
                  <a:lnTo>
                    <a:pt x="676" y="882"/>
                  </a:lnTo>
                  <a:lnTo>
                    <a:pt x="668" y="892"/>
                  </a:lnTo>
                  <a:lnTo>
                    <a:pt x="670" y="907"/>
                  </a:lnTo>
                  <a:lnTo>
                    <a:pt x="670" y="913"/>
                  </a:lnTo>
                  <a:lnTo>
                    <a:pt x="672" y="921"/>
                  </a:lnTo>
                  <a:lnTo>
                    <a:pt x="678" y="923"/>
                  </a:lnTo>
                  <a:lnTo>
                    <a:pt x="684" y="925"/>
                  </a:lnTo>
                  <a:lnTo>
                    <a:pt x="698" y="929"/>
                  </a:lnTo>
                  <a:lnTo>
                    <a:pt x="712" y="933"/>
                  </a:lnTo>
                  <a:lnTo>
                    <a:pt x="722" y="937"/>
                  </a:lnTo>
                  <a:lnTo>
                    <a:pt x="732" y="943"/>
                  </a:lnTo>
                  <a:lnTo>
                    <a:pt x="744" y="951"/>
                  </a:lnTo>
                  <a:lnTo>
                    <a:pt x="753" y="959"/>
                  </a:lnTo>
                  <a:lnTo>
                    <a:pt x="763" y="963"/>
                  </a:lnTo>
                  <a:lnTo>
                    <a:pt x="777" y="971"/>
                  </a:lnTo>
                  <a:lnTo>
                    <a:pt x="791" y="980"/>
                  </a:lnTo>
                  <a:lnTo>
                    <a:pt x="793" y="986"/>
                  </a:lnTo>
                  <a:lnTo>
                    <a:pt x="797" y="990"/>
                  </a:lnTo>
                  <a:lnTo>
                    <a:pt x="797" y="994"/>
                  </a:lnTo>
                  <a:lnTo>
                    <a:pt x="795" y="1000"/>
                  </a:lnTo>
                  <a:lnTo>
                    <a:pt x="791" y="1002"/>
                  </a:lnTo>
                  <a:lnTo>
                    <a:pt x="781" y="1006"/>
                  </a:lnTo>
                  <a:lnTo>
                    <a:pt x="777" y="1018"/>
                  </a:lnTo>
                  <a:lnTo>
                    <a:pt x="775" y="1022"/>
                  </a:lnTo>
                  <a:lnTo>
                    <a:pt x="769" y="1030"/>
                  </a:lnTo>
                  <a:lnTo>
                    <a:pt x="763" y="1040"/>
                  </a:lnTo>
                  <a:lnTo>
                    <a:pt x="753" y="1050"/>
                  </a:lnTo>
                  <a:lnTo>
                    <a:pt x="751" y="1065"/>
                  </a:lnTo>
                  <a:lnTo>
                    <a:pt x="751" y="1069"/>
                  </a:lnTo>
                  <a:lnTo>
                    <a:pt x="747" y="1073"/>
                  </a:lnTo>
                  <a:lnTo>
                    <a:pt x="740" y="1077"/>
                  </a:lnTo>
                  <a:lnTo>
                    <a:pt x="732" y="1081"/>
                  </a:lnTo>
                  <a:lnTo>
                    <a:pt x="724" y="1085"/>
                  </a:lnTo>
                  <a:lnTo>
                    <a:pt x="722" y="1087"/>
                  </a:lnTo>
                  <a:lnTo>
                    <a:pt x="716" y="1101"/>
                  </a:lnTo>
                  <a:lnTo>
                    <a:pt x="708" y="1107"/>
                  </a:lnTo>
                  <a:lnTo>
                    <a:pt x="696" y="1111"/>
                  </a:lnTo>
                  <a:lnTo>
                    <a:pt x="680" y="1119"/>
                  </a:lnTo>
                  <a:lnTo>
                    <a:pt x="672" y="1127"/>
                  </a:lnTo>
                  <a:lnTo>
                    <a:pt x="666" y="1131"/>
                  </a:lnTo>
                  <a:lnTo>
                    <a:pt x="660" y="1131"/>
                  </a:lnTo>
                  <a:lnTo>
                    <a:pt x="658" y="1131"/>
                  </a:lnTo>
                  <a:lnTo>
                    <a:pt x="656" y="1125"/>
                  </a:lnTo>
                  <a:lnTo>
                    <a:pt x="652" y="1121"/>
                  </a:lnTo>
                  <a:lnTo>
                    <a:pt x="647" y="1115"/>
                  </a:lnTo>
                  <a:lnTo>
                    <a:pt x="641" y="1111"/>
                  </a:lnTo>
                  <a:lnTo>
                    <a:pt x="631" y="1109"/>
                  </a:lnTo>
                  <a:lnTo>
                    <a:pt x="625" y="1107"/>
                  </a:lnTo>
                  <a:lnTo>
                    <a:pt x="621" y="1107"/>
                  </a:lnTo>
                  <a:lnTo>
                    <a:pt x="611" y="1101"/>
                  </a:lnTo>
                  <a:lnTo>
                    <a:pt x="605" y="1099"/>
                  </a:lnTo>
                  <a:lnTo>
                    <a:pt x="597" y="1103"/>
                  </a:lnTo>
                  <a:lnTo>
                    <a:pt x="591" y="1115"/>
                  </a:lnTo>
                  <a:lnTo>
                    <a:pt x="585" y="1133"/>
                  </a:lnTo>
                  <a:lnTo>
                    <a:pt x="581" y="1145"/>
                  </a:lnTo>
                  <a:lnTo>
                    <a:pt x="573" y="1150"/>
                  </a:lnTo>
                  <a:lnTo>
                    <a:pt x="567" y="1154"/>
                  </a:lnTo>
                  <a:lnTo>
                    <a:pt x="558" y="1158"/>
                  </a:lnTo>
                  <a:lnTo>
                    <a:pt x="554" y="1164"/>
                  </a:lnTo>
                  <a:lnTo>
                    <a:pt x="552" y="1172"/>
                  </a:lnTo>
                  <a:lnTo>
                    <a:pt x="548" y="1178"/>
                  </a:lnTo>
                  <a:lnTo>
                    <a:pt x="546" y="1182"/>
                  </a:lnTo>
                  <a:lnTo>
                    <a:pt x="550" y="1188"/>
                  </a:lnTo>
                  <a:lnTo>
                    <a:pt x="554" y="1198"/>
                  </a:lnTo>
                  <a:lnTo>
                    <a:pt x="560" y="1202"/>
                  </a:lnTo>
                  <a:lnTo>
                    <a:pt x="561" y="1204"/>
                  </a:lnTo>
                  <a:lnTo>
                    <a:pt x="544" y="1214"/>
                  </a:lnTo>
                  <a:lnTo>
                    <a:pt x="524" y="1224"/>
                  </a:lnTo>
                  <a:lnTo>
                    <a:pt x="520" y="1218"/>
                  </a:lnTo>
                  <a:lnTo>
                    <a:pt x="514" y="1210"/>
                  </a:lnTo>
                  <a:lnTo>
                    <a:pt x="510" y="1206"/>
                  </a:lnTo>
                  <a:lnTo>
                    <a:pt x="506" y="1200"/>
                  </a:lnTo>
                  <a:lnTo>
                    <a:pt x="502" y="1180"/>
                  </a:lnTo>
                  <a:lnTo>
                    <a:pt x="502" y="1170"/>
                  </a:lnTo>
                  <a:lnTo>
                    <a:pt x="498" y="1158"/>
                  </a:lnTo>
                  <a:lnTo>
                    <a:pt x="500" y="1154"/>
                  </a:lnTo>
                  <a:lnTo>
                    <a:pt x="502" y="1150"/>
                  </a:lnTo>
                  <a:lnTo>
                    <a:pt x="502" y="1146"/>
                  </a:lnTo>
                  <a:lnTo>
                    <a:pt x="502" y="1143"/>
                  </a:lnTo>
                  <a:lnTo>
                    <a:pt x="502" y="1137"/>
                  </a:lnTo>
                  <a:lnTo>
                    <a:pt x="502" y="1133"/>
                  </a:lnTo>
                  <a:lnTo>
                    <a:pt x="502" y="1129"/>
                  </a:lnTo>
                  <a:lnTo>
                    <a:pt x="498" y="1129"/>
                  </a:lnTo>
                  <a:lnTo>
                    <a:pt x="492" y="1135"/>
                  </a:lnTo>
                  <a:lnTo>
                    <a:pt x="486" y="1143"/>
                  </a:lnTo>
                  <a:lnTo>
                    <a:pt x="482" y="1148"/>
                  </a:lnTo>
                  <a:lnTo>
                    <a:pt x="480" y="1150"/>
                  </a:lnTo>
                  <a:lnTo>
                    <a:pt x="474" y="1182"/>
                  </a:lnTo>
                  <a:lnTo>
                    <a:pt x="468" y="1208"/>
                  </a:lnTo>
                  <a:lnTo>
                    <a:pt x="463" y="1237"/>
                  </a:lnTo>
                  <a:lnTo>
                    <a:pt x="461" y="1267"/>
                  </a:lnTo>
                  <a:lnTo>
                    <a:pt x="468" y="1269"/>
                  </a:lnTo>
                  <a:lnTo>
                    <a:pt x="474" y="1275"/>
                  </a:lnTo>
                  <a:lnTo>
                    <a:pt x="476" y="1277"/>
                  </a:lnTo>
                  <a:lnTo>
                    <a:pt x="478" y="1279"/>
                  </a:lnTo>
                  <a:lnTo>
                    <a:pt x="476" y="1287"/>
                  </a:lnTo>
                  <a:lnTo>
                    <a:pt x="472" y="1301"/>
                  </a:lnTo>
                  <a:lnTo>
                    <a:pt x="480" y="1305"/>
                  </a:lnTo>
                  <a:lnTo>
                    <a:pt x="488" y="1309"/>
                  </a:lnTo>
                  <a:lnTo>
                    <a:pt x="492" y="1312"/>
                  </a:lnTo>
                  <a:lnTo>
                    <a:pt x="496" y="1314"/>
                  </a:lnTo>
                  <a:lnTo>
                    <a:pt x="500" y="1316"/>
                  </a:lnTo>
                  <a:lnTo>
                    <a:pt x="502" y="1320"/>
                  </a:lnTo>
                  <a:lnTo>
                    <a:pt x="506" y="1328"/>
                  </a:lnTo>
                  <a:lnTo>
                    <a:pt x="508" y="1332"/>
                  </a:lnTo>
                  <a:lnTo>
                    <a:pt x="508" y="1336"/>
                  </a:lnTo>
                  <a:lnTo>
                    <a:pt x="508" y="1338"/>
                  </a:lnTo>
                  <a:lnTo>
                    <a:pt x="506" y="1340"/>
                  </a:lnTo>
                  <a:lnTo>
                    <a:pt x="502" y="1344"/>
                  </a:lnTo>
                  <a:lnTo>
                    <a:pt x="500" y="1346"/>
                  </a:lnTo>
                  <a:lnTo>
                    <a:pt x="498" y="1348"/>
                  </a:lnTo>
                  <a:lnTo>
                    <a:pt x="494" y="1356"/>
                  </a:lnTo>
                  <a:lnTo>
                    <a:pt x="492" y="1362"/>
                  </a:lnTo>
                  <a:lnTo>
                    <a:pt x="488" y="1372"/>
                  </a:lnTo>
                  <a:lnTo>
                    <a:pt x="486" y="1382"/>
                  </a:lnTo>
                  <a:lnTo>
                    <a:pt x="482" y="1386"/>
                  </a:lnTo>
                  <a:lnTo>
                    <a:pt x="476" y="1390"/>
                  </a:lnTo>
                  <a:lnTo>
                    <a:pt x="468" y="1384"/>
                  </a:lnTo>
                  <a:lnTo>
                    <a:pt x="463" y="1376"/>
                  </a:lnTo>
                  <a:lnTo>
                    <a:pt x="453" y="1370"/>
                  </a:lnTo>
                  <a:lnTo>
                    <a:pt x="445" y="1364"/>
                  </a:lnTo>
                  <a:lnTo>
                    <a:pt x="437" y="1350"/>
                  </a:lnTo>
                  <a:lnTo>
                    <a:pt x="431" y="1340"/>
                  </a:lnTo>
                  <a:lnTo>
                    <a:pt x="423" y="1332"/>
                  </a:lnTo>
                  <a:lnTo>
                    <a:pt x="413" y="1328"/>
                  </a:lnTo>
                  <a:lnTo>
                    <a:pt x="405" y="1322"/>
                  </a:lnTo>
                  <a:lnTo>
                    <a:pt x="399" y="1318"/>
                  </a:lnTo>
                  <a:lnTo>
                    <a:pt x="395" y="1316"/>
                  </a:lnTo>
                  <a:lnTo>
                    <a:pt x="389" y="1316"/>
                  </a:lnTo>
                  <a:lnTo>
                    <a:pt x="387" y="1312"/>
                  </a:lnTo>
                  <a:lnTo>
                    <a:pt x="387" y="1307"/>
                  </a:lnTo>
                  <a:lnTo>
                    <a:pt x="387" y="1303"/>
                  </a:lnTo>
                  <a:lnTo>
                    <a:pt x="389" y="1291"/>
                  </a:lnTo>
                  <a:lnTo>
                    <a:pt x="389" y="1283"/>
                  </a:lnTo>
                  <a:lnTo>
                    <a:pt x="385" y="1277"/>
                  </a:lnTo>
                  <a:lnTo>
                    <a:pt x="379" y="1275"/>
                  </a:lnTo>
                  <a:lnTo>
                    <a:pt x="372" y="1271"/>
                  </a:lnTo>
                  <a:lnTo>
                    <a:pt x="362" y="1269"/>
                  </a:lnTo>
                  <a:lnTo>
                    <a:pt x="336" y="1267"/>
                  </a:lnTo>
                  <a:lnTo>
                    <a:pt x="324" y="1265"/>
                  </a:lnTo>
                  <a:lnTo>
                    <a:pt x="314" y="1263"/>
                  </a:lnTo>
                  <a:lnTo>
                    <a:pt x="304" y="1263"/>
                  </a:lnTo>
                  <a:lnTo>
                    <a:pt x="296" y="1263"/>
                  </a:lnTo>
                  <a:lnTo>
                    <a:pt x="288" y="1265"/>
                  </a:lnTo>
                  <a:lnTo>
                    <a:pt x="249" y="1287"/>
                  </a:lnTo>
                  <a:lnTo>
                    <a:pt x="207" y="1307"/>
                  </a:lnTo>
                  <a:lnTo>
                    <a:pt x="166" y="1324"/>
                  </a:lnTo>
                  <a:lnTo>
                    <a:pt x="142" y="1330"/>
                  </a:lnTo>
                  <a:lnTo>
                    <a:pt x="120" y="1334"/>
                  </a:lnTo>
                  <a:lnTo>
                    <a:pt x="100" y="1334"/>
                  </a:lnTo>
                  <a:lnTo>
                    <a:pt x="79" y="1330"/>
                  </a:lnTo>
                  <a:lnTo>
                    <a:pt x="71" y="1328"/>
                  </a:lnTo>
                  <a:lnTo>
                    <a:pt x="65" y="1324"/>
                  </a:lnTo>
                  <a:lnTo>
                    <a:pt x="43" y="1314"/>
                  </a:lnTo>
                  <a:lnTo>
                    <a:pt x="25" y="1305"/>
                  </a:lnTo>
                  <a:lnTo>
                    <a:pt x="17" y="1301"/>
                  </a:lnTo>
                  <a:lnTo>
                    <a:pt x="9" y="1297"/>
                  </a:lnTo>
                  <a:lnTo>
                    <a:pt x="6" y="1285"/>
                  </a:lnTo>
                  <a:lnTo>
                    <a:pt x="4" y="1277"/>
                  </a:lnTo>
                  <a:lnTo>
                    <a:pt x="2" y="1269"/>
                  </a:lnTo>
                  <a:lnTo>
                    <a:pt x="0" y="1263"/>
                  </a:lnTo>
                  <a:lnTo>
                    <a:pt x="2" y="1255"/>
                  </a:lnTo>
                  <a:lnTo>
                    <a:pt x="6" y="1249"/>
                  </a:lnTo>
                  <a:lnTo>
                    <a:pt x="11" y="1241"/>
                  </a:lnTo>
                  <a:lnTo>
                    <a:pt x="23" y="1233"/>
                  </a:lnTo>
                  <a:lnTo>
                    <a:pt x="29" y="1229"/>
                  </a:lnTo>
                  <a:lnTo>
                    <a:pt x="33" y="1226"/>
                  </a:lnTo>
                  <a:lnTo>
                    <a:pt x="41" y="1220"/>
                  </a:lnTo>
                  <a:lnTo>
                    <a:pt x="43" y="1216"/>
                  </a:lnTo>
                  <a:lnTo>
                    <a:pt x="51" y="1202"/>
                  </a:lnTo>
                  <a:lnTo>
                    <a:pt x="53" y="1192"/>
                  </a:lnTo>
                  <a:lnTo>
                    <a:pt x="53" y="1188"/>
                  </a:lnTo>
                  <a:lnTo>
                    <a:pt x="51" y="1186"/>
                  </a:lnTo>
                  <a:lnTo>
                    <a:pt x="49" y="1186"/>
                  </a:lnTo>
                  <a:lnTo>
                    <a:pt x="51" y="1184"/>
                  </a:lnTo>
                  <a:lnTo>
                    <a:pt x="55" y="1182"/>
                  </a:lnTo>
                  <a:lnTo>
                    <a:pt x="61" y="1178"/>
                  </a:lnTo>
                  <a:lnTo>
                    <a:pt x="67" y="1170"/>
                  </a:lnTo>
                  <a:lnTo>
                    <a:pt x="69" y="1166"/>
                  </a:lnTo>
                  <a:lnTo>
                    <a:pt x="69" y="1170"/>
                  </a:lnTo>
                  <a:lnTo>
                    <a:pt x="69" y="1174"/>
                  </a:lnTo>
                  <a:lnTo>
                    <a:pt x="73" y="1174"/>
                  </a:lnTo>
                  <a:lnTo>
                    <a:pt x="81" y="1172"/>
                  </a:lnTo>
                  <a:lnTo>
                    <a:pt x="87" y="1170"/>
                  </a:lnTo>
                  <a:lnTo>
                    <a:pt x="97" y="1164"/>
                  </a:lnTo>
                  <a:lnTo>
                    <a:pt x="100" y="1158"/>
                  </a:lnTo>
                  <a:lnTo>
                    <a:pt x="104" y="1150"/>
                  </a:lnTo>
                  <a:lnTo>
                    <a:pt x="108" y="1145"/>
                  </a:lnTo>
                  <a:lnTo>
                    <a:pt x="112" y="1143"/>
                  </a:lnTo>
                  <a:lnTo>
                    <a:pt x="120" y="1139"/>
                  </a:lnTo>
                  <a:lnTo>
                    <a:pt x="128" y="1135"/>
                  </a:lnTo>
                  <a:lnTo>
                    <a:pt x="134" y="1133"/>
                  </a:lnTo>
                  <a:lnTo>
                    <a:pt x="136" y="1133"/>
                  </a:lnTo>
                  <a:lnTo>
                    <a:pt x="142" y="1125"/>
                  </a:lnTo>
                  <a:lnTo>
                    <a:pt x="148" y="1115"/>
                  </a:lnTo>
                  <a:lnTo>
                    <a:pt x="156" y="1105"/>
                  </a:lnTo>
                  <a:lnTo>
                    <a:pt x="162" y="1099"/>
                  </a:lnTo>
                  <a:lnTo>
                    <a:pt x="184" y="1083"/>
                  </a:lnTo>
                  <a:lnTo>
                    <a:pt x="205" y="1067"/>
                  </a:lnTo>
                  <a:lnTo>
                    <a:pt x="209" y="1056"/>
                  </a:lnTo>
                  <a:lnTo>
                    <a:pt x="213" y="1044"/>
                  </a:lnTo>
                  <a:lnTo>
                    <a:pt x="227" y="1016"/>
                  </a:lnTo>
                  <a:lnTo>
                    <a:pt x="239" y="986"/>
                  </a:lnTo>
                  <a:lnTo>
                    <a:pt x="245" y="973"/>
                  </a:lnTo>
                  <a:lnTo>
                    <a:pt x="253" y="961"/>
                  </a:lnTo>
                  <a:lnTo>
                    <a:pt x="255" y="945"/>
                  </a:lnTo>
                  <a:lnTo>
                    <a:pt x="257" y="933"/>
                  </a:lnTo>
                  <a:lnTo>
                    <a:pt x="259" y="925"/>
                  </a:lnTo>
                  <a:lnTo>
                    <a:pt x="261" y="921"/>
                  </a:lnTo>
                  <a:lnTo>
                    <a:pt x="267" y="917"/>
                  </a:lnTo>
                  <a:lnTo>
                    <a:pt x="273" y="911"/>
                  </a:lnTo>
                  <a:lnTo>
                    <a:pt x="271" y="901"/>
                  </a:lnTo>
                  <a:lnTo>
                    <a:pt x="271" y="896"/>
                  </a:lnTo>
                  <a:lnTo>
                    <a:pt x="267" y="888"/>
                  </a:lnTo>
                  <a:lnTo>
                    <a:pt x="261" y="882"/>
                  </a:lnTo>
                  <a:lnTo>
                    <a:pt x="257" y="876"/>
                  </a:lnTo>
                  <a:lnTo>
                    <a:pt x="253" y="870"/>
                  </a:lnTo>
                  <a:lnTo>
                    <a:pt x="249" y="862"/>
                  </a:lnTo>
                  <a:lnTo>
                    <a:pt x="241" y="856"/>
                  </a:lnTo>
                  <a:lnTo>
                    <a:pt x="237" y="848"/>
                  </a:lnTo>
                  <a:lnTo>
                    <a:pt x="235" y="846"/>
                  </a:lnTo>
                  <a:lnTo>
                    <a:pt x="241" y="836"/>
                  </a:lnTo>
                  <a:lnTo>
                    <a:pt x="251" y="830"/>
                  </a:lnTo>
                  <a:lnTo>
                    <a:pt x="259" y="824"/>
                  </a:lnTo>
                  <a:lnTo>
                    <a:pt x="269" y="820"/>
                  </a:lnTo>
                  <a:lnTo>
                    <a:pt x="279" y="807"/>
                  </a:lnTo>
                  <a:lnTo>
                    <a:pt x="290" y="801"/>
                  </a:lnTo>
                  <a:lnTo>
                    <a:pt x="306" y="795"/>
                  </a:lnTo>
                  <a:lnTo>
                    <a:pt x="320" y="789"/>
                  </a:lnTo>
                  <a:lnTo>
                    <a:pt x="326" y="783"/>
                  </a:lnTo>
                  <a:lnTo>
                    <a:pt x="330" y="779"/>
                  </a:lnTo>
                  <a:lnTo>
                    <a:pt x="338" y="777"/>
                  </a:lnTo>
                  <a:lnTo>
                    <a:pt x="350" y="775"/>
                  </a:lnTo>
                  <a:lnTo>
                    <a:pt x="358" y="777"/>
                  </a:lnTo>
                  <a:lnTo>
                    <a:pt x="364" y="781"/>
                  </a:lnTo>
                  <a:lnTo>
                    <a:pt x="366" y="787"/>
                  </a:lnTo>
                  <a:lnTo>
                    <a:pt x="366" y="797"/>
                  </a:lnTo>
                  <a:lnTo>
                    <a:pt x="362" y="805"/>
                  </a:lnTo>
                  <a:lnTo>
                    <a:pt x="358" y="811"/>
                  </a:lnTo>
                  <a:lnTo>
                    <a:pt x="352" y="818"/>
                  </a:lnTo>
                  <a:lnTo>
                    <a:pt x="350" y="820"/>
                  </a:lnTo>
                  <a:lnTo>
                    <a:pt x="360" y="824"/>
                  </a:lnTo>
                  <a:lnTo>
                    <a:pt x="368" y="830"/>
                  </a:lnTo>
                  <a:lnTo>
                    <a:pt x="374" y="834"/>
                  </a:lnTo>
                  <a:lnTo>
                    <a:pt x="381" y="842"/>
                  </a:lnTo>
                  <a:lnTo>
                    <a:pt x="399" y="834"/>
                  </a:lnTo>
                  <a:lnTo>
                    <a:pt x="409" y="830"/>
                  </a:lnTo>
                  <a:lnTo>
                    <a:pt x="417" y="824"/>
                  </a:lnTo>
                  <a:lnTo>
                    <a:pt x="435" y="830"/>
                  </a:lnTo>
                  <a:lnTo>
                    <a:pt x="451" y="834"/>
                  </a:lnTo>
                  <a:lnTo>
                    <a:pt x="467" y="838"/>
                  </a:lnTo>
                  <a:lnTo>
                    <a:pt x="484" y="842"/>
                  </a:lnTo>
                  <a:lnTo>
                    <a:pt x="498" y="840"/>
                  </a:lnTo>
                  <a:lnTo>
                    <a:pt x="506" y="838"/>
                  </a:lnTo>
                  <a:lnTo>
                    <a:pt x="512" y="838"/>
                  </a:lnTo>
                  <a:lnTo>
                    <a:pt x="514" y="836"/>
                  </a:lnTo>
                  <a:lnTo>
                    <a:pt x="520" y="832"/>
                  </a:lnTo>
                  <a:lnTo>
                    <a:pt x="526" y="828"/>
                  </a:lnTo>
                  <a:lnTo>
                    <a:pt x="532" y="820"/>
                  </a:lnTo>
                  <a:lnTo>
                    <a:pt x="591" y="830"/>
                  </a:lnTo>
                  <a:lnTo>
                    <a:pt x="619" y="832"/>
                  </a:lnTo>
                  <a:lnTo>
                    <a:pt x="647" y="834"/>
                  </a:lnTo>
                  <a:lnTo>
                    <a:pt x="647" y="832"/>
                  </a:lnTo>
                  <a:lnTo>
                    <a:pt x="649" y="830"/>
                  </a:lnTo>
                  <a:lnTo>
                    <a:pt x="649" y="828"/>
                  </a:lnTo>
                  <a:lnTo>
                    <a:pt x="649" y="824"/>
                  </a:lnTo>
                  <a:lnTo>
                    <a:pt x="654" y="820"/>
                  </a:lnTo>
                  <a:lnTo>
                    <a:pt x="662" y="814"/>
                  </a:lnTo>
                  <a:lnTo>
                    <a:pt x="668" y="805"/>
                  </a:lnTo>
                  <a:lnTo>
                    <a:pt x="668" y="795"/>
                  </a:lnTo>
                  <a:lnTo>
                    <a:pt x="662" y="785"/>
                  </a:lnTo>
                  <a:lnTo>
                    <a:pt x="656" y="775"/>
                  </a:lnTo>
                  <a:lnTo>
                    <a:pt x="654" y="763"/>
                  </a:lnTo>
                  <a:lnTo>
                    <a:pt x="654" y="759"/>
                  </a:lnTo>
                  <a:lnTo>
                    <a:pt x="654" y="753"/>
                  </a:lnTo>
                  <a:lnTo>
                    <a:pt x="654" y="755"/>
                  </a:lnTo>
                  <a:lnTo>
                    <a:pt x="654" y="757"/>
                  </a:lnTo>
                  <a:lnTo>
                    <a:pt x="652" y="759"/>
                  </a:lnTo>
                  <a:lnTo>
                    <a:pt x="649" y="755"/>
                  </a:lnTo>
                  <a:lnTo>
                    <a:pt x="643" y="745"/>
                  </a:lnTo>
                  <a:lnTo>
                    <a:pt x="637" y="739"/>
                  </a:lnTo>
                  <a:lnTo>
                    <a:pt x="635" y="735"/>
                  </a:lnTo>
                  <a:lnTo>
                    <a:pt x="633" y="724"/>
                  </a:lnTo>
                  <a:lnTo>
                    <a:pt x="631" y="720"/>
                  </a:lnTo>
                  <a:lnTo>
                    <a:pt x="631" y="716"/>
                  </a:lnTo>
                  <a:lnTo>
                    <a:pt x="627" y="714"/>
                  </a:lnTo>
                  <a:lnTo>
                    <a:pt x="625" y="710"/>
                  </a:lnTo>
                  <a:lnTo>
                    <a:pt x="627" y="700"/>
                  </a:lnTo>
                  <a:lnTo>
                    <a:pt x="627" y="692"/>
                  </a:lnTo>
                  <a:lnTo>
                    <a:pt x="629" y="688"/>
                  </a:lnTo>
                  <a:lnTo>
                    <a:pt x="629" y="686"/>
                  </a:lnTo>
                  <a:lnTo>
                    <a:pt x="629" y="682"/>
                  </a:lnTo>
                  <a:lnTo>
                    <a:pt x="629" y="676"/>
                  </a:lnTo>
                  <a:lnTo>
                    <a:pt x="629" y="670"/>
                  </a:lnTo>
                  <a:lnTo>
                    <a:pt x="617" y="654"/>
                  </a:lnTo>
                  <a:lnTo>
                    <a:pt x="605" y="645"/>
                  </a:lnTo>
                  <a:lnTo>
                    <a:pt x="595" y="635"/>
                  </a:lnTo>
                  <a:lnTo>
                    <a:pt x="583" y="623"/>
                  </a:lnTo>
                  <a:lnTo>
                    <a:pt x="575" y="613"/>
                  </a:lnTo>
                  <a:lnTo>
                    <a:pt x="563" y="605"/>
                  </a:lnTo>
                  <a:lnTo>
                    <a:pt x="554" y="599"/>
                  </a:lnTo>
                  <a:lnTo>
                    <a:pt x="552" y="597"/>
                  </a:lnTo>
                  <a:lnTo>
                    <a:pt x="550" y="597"/>
                  </a:lnTo>
                  <a:lnTo>
                    <a:pt x="528" y="571"/>
                  </a:lnTo>
                  <a:lnTo>
                    <a:pt x="508" y="540"/>
                  </a:lnTo>
                  <a:lnTo>
                    <a:pt x="504" y="530"/>
                  </a:lnTo>
                  <a:lnTo>
                    <a:pt x="500" y="518"/>
                  </a:lnTo>
                  <a:lnTo>
                    <a:pt x="492" y="512"/>
                  </a:lnTo>
                  <a:lnTo>
                    <a:pt x="488" y="506"/>
                  </a:lnTo>
                  <a:lnTo>
                    <a:pt x="488" y="492"/>
                  </a:lnTo>
                  <a:lnTo>
                    <a:pt x="486" y="479"/>
                  </a:lnTo>
                  <a:lnTo>
                    <a:pt x="484" y="469"/>
                  </a:lnTo>
                  <a:lnTo>
                    <a:pt x="482" y="461"/>
                  </a:lnTo>
                  <a:lnTo>
                    <a:pt x="474" y="447"/>
                  </a:lnTo>
                  <a:lnTo>
                    <a:pt x="472" y="439"/>
                  </a:lnTo>
                  <a:lnTo>
                    <a:pt x="468" y="425"/>
                  </a:lnTo>
                  <a:lnTo>
                    <a:pt x="468" y="419"/>
                  </a:lnTo>
                  <a:lnTo>
                    <a:pt x="467" y="413"/>
                  </a:lnTo>
                  <a:lnTo>
                    <a:pt x="465" y="394"/>
                  </a:lnTo>
                  <a:lnTo>
                    <a:pt x="461" y="376"/>
                  </a:lnTo>
                  <a:lnTo>
                    <a:pt x="457" y="368"/>
                  </a:lnTo>
                  <a:lnTo>
                    <a:pt x="453" y="364"/>
                  </a:lnTo>
                  <a:lnTo>
                    <a:pt x="443" y="362"/>
                  </a:lnTo>
                  <a:lnTo>
                    <a:pt x="427" y="360"/>
                  </a:lnTo>
                  <a:lnTo>
                    <a:pt x="415" y="360"/>
                  </a:lnTo>
                  <a:lnTo>
                    <a:pt x="401" y="360"/>
                  </a:lnTo>
                  <a:lnTo>
                    <a:pt x="393" y="344"/>
                  </a:lnTo>
                  <a:lnTo>
                    <a:pt x="383" y="338"/>
                  </a:lnTo>
                  <a:lnTo>
                    <a:pt x="376" y="332"/>
                  </a:lnTo>
                  <a:lnTo>
                    <a:pt x="374" y="328"/>
                  </a:lnTo>
                  <a:lnTo>
                    <a:pt x="370" y="318"/>
                  </a:lnTo>
                  <a:lnTo>
                    <a:pt x="368" y="315"/>
                  </a:lnTo>
                  <a:lnTo>
                    <a:pt x="366" y="309"/>
                  </a:lnTo>
                  <a:lnTo>
                    <a:pt x="366" y="289"/>
                  </a:lnTo>
                  <a:lnTo>
                    <a:pt x="370" y="267"/>
                  </a:lnTo>
                  <a:lnTo>
                    <a:pt x="374" y="249"/>
                  </a:lnTo>
                  <a:lnTo>
                    <a:pt x="383" y="232"/>
                  </a:lnTo>
                  <a:lnTo>
                    <a:pt x="381" y="214"/>
                  </a:lnTo>
                  <a:lnTo>
                    <a:pt x="376" y="202"/>
                  </a:lnTo>
                  <a:lnTo>
                    <a:pt x="370" y="192"/>
                  </a:lnTo>
                  <a:lnTo>
                    <a:pt x="362" y="180"/>
                  </a:lnTo>
                  <a:lnTo>
                    <a:pt x="360" y="176"/>
                  </a:lnTo>
                  <a:lnTo>
                    <a:pt x="358" y="164"/>
                  </a:lnTo>
                  <a:lnTo>
                    <a:pt x="358" y="154"/>
                  </a:lnTo>
                  <a:lnTo>
                    <a:pt x="354" y="145"/>
                  </a:lnTo>
                  <a:lnTo>
                    <a:pt x="346" y="119"/>
                  </a:lnTo>
                  <a:lnTo>
                    <a:pt x="340" y="109"/>
                  </a:lnTo>
                  <a:lnTo>
                    <a:pt x="336" y="103"/>
                  </a:lnTo>
                  <a:lnTo>
                    <a:pt x="332" y="99"/>
                  </a:lnTo>
                  <a:lnTo>
                    <a:pt x="326" y="95"/>
                  </a:lnTo>
                  <a:lnTo>
                    <a:pt x="318" y="91"/>
                  </a:lnTo>
                  <a:lnTo>
                    <a:pt x="306" y="83"/>
                  </a:lnTo>
                  <a:lnTo>
                    <a:pt x="286" y="71"/>
                  </a:lnTo>
                  <a:lnTo>
                    <a:pt x="279" y="68"/>
                  </a:lnTo>
                  <a:lnTo>
                    <a:pt x="275" y="66"/>
                  </a:lnTo>
                  <a:lnTo>
                    <a:pt x="275" y="64"/>
                  </a:lnTo>
                  <a:lnTo>
                    <a:pt x="275" y="60"/>
                  </a:lnTo>
                  <a:lnTo>
                    <a:pt x="281" y="58"/>
                  </a:lnTo>
                  <a:lnTo>
                    <a:pt x="290" y="54"/>
                  </a:lnTo>
                  <a:lnTo>
                    <a:pt x="290" y="52"/>
                  </a:lnTo>
                  <a:lnTo>
                    <a:pt x="294" y="5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" name="Freeform 67"/>
            <p:cNvSpPr>
              <a:spLocks/>
            </p:cNvSpPr>
            <p:nvPr/>
          </p:nvSpPr>
          <p:spPr bwMode="auto">
            <a:xfrm>
              <a:off x="4386263" y="3289415"/>
              <a:ext cx="677862" cy="552450"/>
            </a:xfrm>
            <a:custGeom>
              <a:avLst/>
              <a:gdLst>
                <a:gd name="T0" fmla="*/ 58233 w 1036"/>
                <a:gd name="T1" fmla="*/ 1471 h 751"/>
                <a:gd name="T2" fmla="*/ 115158 w 1036"/>
                <a:gd name="T3" fmla="*/ 14712 h 751"/>
                <a:gd name="T4" fmla="*/ 219847 w 1036"/>
                <a:gd name="T5" fmla="*/ 2942 h 751"/>
                <a:gd name="T6" fmla="*/ 258451 w 1036"/>
                <a:gd name="T7" fmla="*/ 14712 h 751"/>
                <a:gd name="T8" fmla="*/ 283315 w 1036"/>
                <a:gd name="T9" fmla="*/ 36781 h 751"/>
                <a:gd name="T10" fmla="*/ 316684 w 1036"/>
                <a:gd name="T11" fmla="*/ 47080 h 751"/>
                <a:gd name="T12" fmla="*/ 358560 w 1036"/>
                <a:gd name="T13" fmla="*/ 69884 h 751"/>
                <a:gd name="T14" fmla="*/ 376226 w 1036"/>
                <a:gd name="T15" fmla="*/ 108136 h 751"/>
                <a:gd name="T16" fmla="*/ 378844 w 1036"/>
                <a:gd name="T17" fmla="*/ 154480 h 751"/>
                <a:gd name="T18" fmla="*/ 456706 w 1036"/>
                <a:gd name="T19" fmla="*/ 163307 h 751"/>
                <a:gd name="T20" fmla="*/ 485496 w 1036"/>
                <a:gd name="T21" fmla="*/ 135354 h 751"/>
                <a:gd name="T22" fmla="*/ 531951 w 1036"/>
                <a:gd name="T23" fmla="*/ 150066 h 751"/>
                <a:gd name="T24" fmla="*/ 552889 w 1036"/>
                <a:gd name="T25" fmla="*/ 139768 h 751"/>
                <a:gd name="T26" fmla="*/ 566630 w 1036"/>
                <a:gd name="T27" fmla="*/ 125055 h 751"/>
                <a:gd name="T28" fmla="*/ 587568 w 1036"/>
                <a:gd name="T29" fmla="*/ 86067 h 751"/>
                <a:gd name="T30" fmla="*/ 609814 w 1036"/>
                <a:gd name="T31" fmla="*/ 69884 h 751"/>
                <a:gd name="T32" fmla="*/ 640566 w 1036"/>
                <a:gd name="T33" fmla="*/ 52229 h 751"/>
                <a:gd name="T34" fmla="*/ 671973 w 1036"/>
                <a:gd name="T35" fmla="*/ 63999 h 751"/>
                <a:gd name="T36" fmla="*/ 673282 w 1036"/>
                <a:gd name="T37" fmla="*/ 116228 h 751"/>
                <a:gd name="T38" fmla="*/ 664121 w 1036"/>
                <a:gd name="T39" fmla="*/ 160365 h 751"/>
                <a:gd name="T40" fmla="*/ 668047 w 1036"/>
                <a:gd name="T41" fmla="*/ 184640 h 751"/>
                <a:gd name="T42" fmla="*/ 671973 w 1036"/>
                <a:gd name="T43" fmla="*/ 255995 h 751"/>
                <a:gd name="T44" fmla="*/ 640566 w 1036"/>
                <a:gd name="T45" fmla="*/ 288363 h 751"/>
                <a:gd name="T46" fmla="*/ 670665 w 1036"/>
                <a:gd name="T47" fmla="*/ 343534 h 751"/>
                <a:gd name="T48" fmla="*/ 636641 w 1036"/>
                <a:gd name="T49" fmla="*/ 394292 h 751"/>
                <a:gd name="T50" fmla="*/ 662813 w 1036"/>
                <a:gd name="T51" fmla="*/ 417096 h 751"/>
                <a:gd name="T52" fmla="*/ 652344 w 1036"/>
                <a:gd name="T53" fmla="*/ 461233 h 751"/>
                <a:gd name="T54" fmla="*/ 628789 w 1036"/>
                <a:gd name="T55" fmla="*/ 495807 h 751"/>
                <a:gd name="T56" fmla="*/ 511014 w 1036"/>
                <a:gd name="T57" fmla="*/ 503164 h 751"/>
                <a:gd name="T58" fmla="*/ 476335 w 1036"/>
                <a:gd name="T59" fmla="*/ 509048 h 751"/>
                <a:gd name="T60" fmla="*/ 438386 w 1036"/>
                <a:gd name="T61" fmla="*/ 534060 h 751"/>
                <a:gd name="T62" fmla="*/ 429880 w 1036"/>
                <a:gd name="T63" fmla="*/ 545094 h 751"/>
                <a:gd name="T64" fmla="*/ 399782 w 1036"/>
                <a:gd name="T65" fmla="*/ 532588 h 751"/>
                <a:gd name="T66" fmla="*/ 381461 w 1036"/>
                <a:gd name="T67" fmla="*/ 497279 h 751"/>
                <a:gd name="T68" fmla="*/ 372955 w 1036"/>
                <a:gd name="T69" fmla="*/ 520818 h 751"/>
                <a:gd name="T70" fmla="*/ 346783 w 1036"/>
                <a:gd name="T71" fmla="*/ 542151 h 751"/>
                <a:gd name="T72" fmla="*/ 305561 w 1036"/>
                <a:gd name="T73" fmla="*/ 545094 h 751"/>
                <a:gd name="T74" fmla="*/ 296401 w 1036"/>
                <a:gd name="T75" fmla="*/ 519347 h 751"/>
                <a:gd name="T76" fmla="*/ 280698 w 1036"/>
                <a:gd name="T77" fmla="*/ 525232 h 751"/>
                <a:gd name="T78" fmla="*/ 238168 w 1036"/>
                <a:gd name="T79" fmla="*/ 549508 h 751"/>
                <a:gd name="T80" fmla="*/ 185169 w 1036"/>
                <a:gd name="T81" fmla="*/ 542151 h 751"/>
                <a:gd name="T82" fmla="*/ 178626 w 1036"/>
                <a:gd name="T83" fmla="*/ 492865 h 751"/>
                <a:gd name="T84" fmla="*/ 183860 w 1036"/>
                <a:gd name="T85" fmla="*/ 434751 h 751"/>
                <a:gd name="T86" fmla="*/ 222464 w 1036"/>
                <a:gd name="T87" fmla="*/ 428866 h 751"/>
                <a:gd name="T88" fmla="*/ 229007 w 1036"/>
                <a:gd name="T89" fmla="*/ 397234 h 751"/>
                <a:gd name="T90" fmla="*/ 206761 w 1036"/>
                <a:gd name="T91" fmla="*/ 372223 h 751"/>
                <a:gd name="T92" fmla="*/ 183860 w 1036"/>
                <a:gd name="T93" fmla="*/ 350890 h 751"/>
                <a:gd name="T94" fmla="*/ 145910 w 1036"/>
                <a:gd name="T95" fmla="*/ 324408 h 751"/>
                <a:gd name="T96" fmla="*/ 126936 w 1036"/>
                <a:gd name="T97" fmla="*/ 279535 h 751"/>
                <a:gd name="T98" fmla="*/ 144602 w 1036"/>
                <a:gd name="T99" fmla="*/ 251582 h 751"/>
                <a:gd name="T100" fmla="*/ 147219 w 1036"/>
                <a:gd name="T101" fmla="*/ 230249 h 751"/>
                <a:gd name="T102" fmla="*/ 109924 w 1036"/>
                <a:gd name="T103" fmla="*/ 208180 h 751"/>
                <a:gd name="T104" fmla="*/ 50382 w 1036"/>
                <a:gd name="T105" fmla="*/ 202295 h 751"/>
                <a:gd name="T106" fmla="*/ 24209 w 1036"/>
                <a:gd name="T107" fmla="*/ 180227 h 751"/>
                <a:gd name="T108" fmla="*/ 21592 w 1036"/>
                <a:gd name="T109" fmla="*/ 117699 h 751"/>
                <a:gd name="T110" fmla="*/ 0 w 1036"/>
                <a:gd name="T111" fmla="*/ 74298 h 751"/>
                <a:gd name="T112" fmla="*/ 13740 w 1036"/>
                <a:gd name="T113" fmla="*/ 39723 h 75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36"/>
                <a:gd name="T172" fmla="*/ 0 h 751"/>
                <a:gd name="T173" fmla="*/ 1036 w 1036"/>
                <a:gd name="T174" fmla="*/ 751 h 75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36" h="751">
                  <a:moveTo>
                    <a:pt x="23" y="30"/>
                  </a:moveTo>
                  <a:lnTo>
                    <a:pt x="27" y="22"/>
                  </a:lnTo>
                  <a:lnTo>
                    <a:pt x="31" y="18"/>
                  </a:lnTo>
                  <a:lnTo>
                    <a:pt x="37" y="14"/>
                  </a:lnTo>
                  <a:lnTo>
                    <a:pt x="45" y="10"/>
                  </a:lnTo>
                  <a:lnTo>
                    <a:pt x="63" y="8"/>
                  </a:lnTo>
                  <a:lnTo>
                    <a:pt x="77" y="6"/>
                  </a:lnTo>
                  <a:lnTo>
                    <a:pt x="83" y="4"/>
                  </a:lnTo>
                  <a:lnTo>
                    <a:pt x="89" y="2"/>
                  </a:lnTo>
                  <a:lnTo>
                    <a:pt x="95" y="2"/>
                  </a:lnTo>
                  <a:lnTo>
                    <a:pt x="97" y="0"/>
                  </a:lnTo>
                  <a:lnTo>
                    <a:pt x="101" y="2"/>
                  </a:lnTo>
                  <a:lnTo>
                    <a:pt x="107" y="4"/>
                  </a:lnTo>
                  <a:lnTo>
                    <a:pt x="112" y="8"/>
                  </a:lnTo>
                  <a:lnTo>
                    <a:pt x="116" y="16"/>
                  </a:lnTo>
                  <a:lnTo>
                    <a:pt x="122" y="22"/>
                  </a:lnTo>
                  <a:lnTo>
                    <a:pt x="150" y="22"/>
                  </a:lnTo>
                  <a:lnTo>
                    <a:pt x="176" y="20"/>
                  </a:lnTo>
                  <a:lnTo>
                    <a:pt x="198" y="18"/>
                  </a:lnTo>
                  <a:lnTo>
                    <a:pt x="219" y="18"/>
                  </a:lnTo>
                  <a:lnTo>
                    <a:pt x="261" y="14"/>
                  </a:lnTo>
                  <a:lnTo>
                    <a:pt x="281" y="14"/>
                  </a:lnTo>
                  <a:lnTo>
                    <a:pt x="302" y="12"/>
                  </a:lnTo>
                  <a:lnTo>
                    <a:pt x="318" y="8"/>
                  </a:lnTo>
                  <a:lnTo>
                    <a:pt x="324" y="8"/>
                  </a:lnTo>
                  <a:lnTo>
                    <a:pt x="332" y="4"/>
                  </a:lnTo>
                  <a:lnTo>
                    <a:pt x="336" y="4"/>
                  </a:lnTo>
                  <a:lnTo>
                    <a:pt x="340" y="2"/>
                  </a:lnTo>
                  <a:lnTo>
                    <a:pt x="342" y="2"/>
                  </a:lnTo>
                  <a:lnTo>
                    <a:pt x="344" y="0"/>
                  </a:lnTo>
                  <a:lnTo>
                    <a:pt x="348" y="2"/>
                  </a:lnTo>
                  <a:lnTo>
                    <a:pt x="350" y="4"/>
                  </a:lnTo>
                  <a:lnTo>
                    <a:pt x="352" y="4"/>
                  </a:lnTo>
                  <a:lnTo>
                    <a:pt x="354" y="4"/>
                  </a:lnTo>
                  <a:lnTo>
                    <a:pt x="376" y="12"/>
                  </a:lnTo>
                  <a:lnTo>
                    <a:pt x="395" y="20"/>
                  </a:lnTo>
                  <a:lnTo>
                    <a:pt x="403" y="22"/>
                  </a:lnTo>
                  <a:lnTo>
                    <a:pt x="415" y="30"/>
                  </a:lnTo>
                  <a:lnTo>
                    <a:pt x="421" y="32"/>
                  </a:lnTo>
                  <a:lnTo>
                    <a:pt x="425" y="34"/>
                  </a:lnTo>
                  <a:lnTo>
                    <a:pt x="427" y="38"/>
                  </a:lnTo>
                  <a:lnTo>
                    <a:pt x="427" y="42"/>
                  </a:lnTo>
                  <a:lnTo>
                    <a:pt x="429" y="46"/>
                  </a:lnTo>
                  <a:lnTo>
                    <a:pt x="431" y="48"/>
                  </a:lnTo>
                  <a:lnTo>
                    <a:pt x="433" y="50"/>
                  </a:lnTo>
                  <a:lnTo>
                    <a:pt x="437" y="50"/>
                  </a:lnTo>
                  <a:lnTo>
                    <a:pt x="445" y="54"/>
                  </a:lnTo>
                  <a:lnTo>
                    <a:pt x="453" y="58"/>
                  </a:lnTo>
                  <a:lnTo>
                    <a:pt x="459" y="58"/>
                  </a:lnTo>
                  <a:lnTo>
                    <a:pt x="461" y="60"/>
                  </a:lnTo>
                  <a:lnTo>
                    <a:pt x="467" y="64"/>
                  </a:lnTo>
                  <a:lnTo>
                    <a:pt x="471" y="68"/>
                  </a:lnTo>
                  <a:lnTo>
                    <a:pt x="477" y="66"/>
                  </a:lnTo>
                  <a:lnTo>
                    <a:pt x="484" y="64"/>
                  </a:lnTo>
                  <a:lnTo>
                    <a:pt x="494" y="62"/>
                  </a:lnTo>
                  <a:lnTo>
                    <a:pt x="496" y="60"/>
                  </a:lnTo>
                  <a:lnTo>
                    <a:pt x="498" y="60"/>
                  </a:lnTo>
                  <a:lnTo>
                    <a:pt x="512" y="64"/>
                  </a:lnTo>
                  <a:lnTo>
                    <a:pt x="524" y="68"/>
                  </a:lnTo>
                  <a:lnTo>
                    <a:pt x="532" y="68"/>
                  </a:lnTo>
                  <a:lnTo>
                    <a:pt x="546" y="69"/>
                  </a:lnTo>
                  <a:lnTo>
                    <a:pt x="548" y="83"/>
                  </a:lnTo>
                  <a:lnTo>
                    <a:pt x="548" y="95"/>
                  </a:lnTo>
                  <a:lnTo>
                    <a:pt x="550" y="109"/>
                  </a:lnTo>
                  <a:lnTo>
                    <a:pt x="552" y="115"/>
                  </a:lnTo>
                  <a:lnTo>
                    <a:pt x="554" y="127"/>
                  </a:lnTo>
                  <a:lnTo>
                    <a:pt x="558" y="131"/>
                  </a:lnTo>
                  <a:lnTo>
                    <a:pt x="564" y="133"/>
                  </a:lnTo>
                  <a:lnTo>
                    <a:pt x="568" y="135"/>
                  </a:lnTo>
                  <a:lnTo>
                    <a:pt x="570" y="135"/>
                  </a:lnTo>
                  <a:lnTo>
                    <a:pt x="575" y="141"/>
                  </a:lnTo>
                  <a:lnTo>
                    <a:pt x="575" y="147"/>
                  </a:lnTo>
                  <a:lnTo>
                    <a:pt x="579" y="156"/>
                  </a:lnTo>
                  <a:lnTo>
                    <a:pt x="579" y="164"/>
                  </a:lnTo>
                  <a:lnTo>
                    <a:pt x="579" y="170"/>
                  </a:lnTo>
                  <a:lnTo>
                    <a:pt x="577" y="180"/>
                  </a:lnTo>
                  <a:lnTo>
                    <a:pt x="575" y="186"/>
                  </a:lnTo>
                  <a:lnTo>
                    <a:pt x="570" y="196"/>
                  </a:lnTo>
                  <a:lnTo>
                    <a:pt x="571" y="202"/>
                  </a:lnTo>
                  <a:lnTo>
                    <a:pt x="575" y="206"/>
                  </a:lnTo>
                  <a:lnTo>
                    <a:pt x="579" y="210"/>
                  </a:lnTo>
                  <a:lnTo>
                    <a:pt x="585" y="212"/>
                  </a:lnTo>
                  <a:lnTo>
                    <a:pt x="593" y="212"/>
                  </a:lnTo>
                  <a:lnTo>
                    <a:pt x="607" y="212"/>
                  </a:lnTo>
                  <a:lnTo>
                    <a:pt x="629" y="216"/>
                  </a:lnTo>
                  <a:lnTo>
                    <a:pt x="653" y="222"/>
                  </a:lnTo>
                  <a:lnTo>
                    <a:pt x="662" y="228"/>
                  </a:lnTo>
                  <a:lnTo>
                    <a:pt x="672" y="230"/>
                  </a:lnTo>
                  <a:lnTo>
                    <a:pt x="686" y="228"/>
                  </a:lnTo>
                  <a:lnTo>
                    <a:pt x="698" y="222"/>
                  </a:lnTo>
                  <a:lnTo>
                    <a:pt x="706" y="218"/>
                  </a:lnTo>
                  <a:lnTo>
                    <a:pt x="712" y="212"/>
                  </a:lnTo>
                  <a:lnTo>
                    <a:pt x="714" y="204"/>
                  </a:lnTo>
                  <a:lnTo>
                    <a:pt x="722" y="200"/>
                  </a:lnTo>
                  <a:lnTo>
                    <a:pt x="726" y="194"/>
                  </a:lnTo>
                  <a:lnTo>
                    <a:pt x="730" y="188"/>
                  </a:lnTo>
                  <a:lnTo>
                    <a:pt x="734" y="186"/>
                  </a:lnTo>
                  <a:lnTo>
                    <a:pt x="740" y="184"/>
                  </a:lnTo>
                  <a:lnTo>
                    <a:pt x="742" y="184"/>
                  </a:lnTo>
                  <a:lnTo>
                    <a:pt x="744" y="184"/>
                  </a:lnTo>
                  <a:lnTo>
                    <a:pt x="748" y="186"/>
                  </a:lnTo>
                  <a:lnTo>
                    <a:pt x="752" y="188"/>
                  </a:lnTo>
                  <a:lnTo>
                    <a:pt x="757" y="188"/>
                  </a:lnTo>
                  <a:lnTo>
                    <a:pt x="761" y="188"/>
                  </a:lnTo>
                  <a:lnTo>
                    <a:pt x="775" y="192"/>
                  </a:lnTo>
                  <a:lnTo>
                    <a:pt x="787" y="196"/>
                  </a:lnTo>
                  <a:lnTo>
                    <a:pt x="799" y="200"/>
                  </a:lnTo>
                  <a:lnTo>
                    <a:pt x="813" y="204"/>
                  </a:lnTo>
                  <a:lnTo>
                    <a:pt x="819" y="202"/>
                  </a:lnTo>
                  <a:lnTo>
                    <a:pt x="823" y="198"/>
                  </a:lnTo>
                  <a:lnTo>
                    <a:pt x="827" y="192"/>
                  </a:lnTo>
                  <a:lnTo>
                    <a:pt x="831" y="186"/>
                  </a:lnTo>
                  <a:lnTo>
                    <a:pt x="835" y="192"/>
                  </a:lnTo>
                  <a:lnTo>
                    <a:pt x="837" y="194"/>
                  </a:lnTo>
                  <a:lnTo>
                    <a:pt x="839" y="196"/>
                  </a:lnTo>
                  <a:lnTo>
                    <a:pt x="843" y="194"/>
                  </a:lnTo>
                  <a:lnTo>
                    <a:pt x="845" y="190"/>
                  </a:lnTo>
                  <a:lnTo>
                    <a:pt x="843" y="186"/>
                  </a:lnTo>
                  <a:lnTo>
                    <a:pt x="843" y="184"/>
                  </a:lnTo>
                  <a:lnTo>
                    <a:pt x="846" y="182"/>
                  </a:lnTo>
                  <a:lnTo>
                    <a:pt x="856" y="180"/>
                  </a:lnTo>
                  <a:lnTo>
                    <a:pt x="864" y="180"/>
                  </a:lnTo>
                  <a:lnTo>
                    <a:pt x="868" y="176"/>
                  </a:lnTo>
                  <a:lnTo>
                    <a:pt x="870" y="172"/>
                  </a:lnTo>
                  <a:lnTo>
                    <a:pt x="868" y="172"/>
                  </a:lnTo>
                  <a:lnTo>
                    <a:pt x="866" y="170"/>
                  </a:lnTo>
                  <a:lnTo>
                    <a:pt x="864" y="164"/>
                  </a:lnTo>
                  <a:lnTo>
                    <a:pt x="866" y="160"/>
                  </a:lnTo>
                  <a:lnTo>
                    <a:pt x="866" y="154"/>
                  </a:lnTo>
                  <a:lnTo>
                    <a:pt x="874" y="145"/>
                  </a:lnTo>
                  <a:lnTo>
                    <a:pt x="882" y="137"/>
                  </a:lnTo>
                  <a:lnTo>
                    <a:pt x="886" y="133"/>
                  </a:lnTo>
                  <a:lnTo>
                    <a:pt x="890" y="127"/>
                  </a:lnTo>
                  <a:lnTo>
                    <a:pt x="896" y="119"/>
                  </a:lnTo>
                  <a:lnTo>
                    <a:pt x="898" y="117"/>
                  </a:lnTo>
                  <a:lnTo>
                    <a:pt x="900" y="117"/>
                  </a:lnTo>
                  <a:lnTo>
                    <a:pt x="904" y="119"/>
                  </a:lnTo>
                  <a:lnTo>
                    <a:pt x="910" y="119"/>
                  </a:lnTo>
                  <a:lnTo>
                    <a:pt x="914" y="119"/>
                  </a:lnTo>
                  <a:lnTo>
                    <a:pt x="920" y="117"/>
                  </a:lnTo>
                  <a:lnTo>
                    <a:pt x="922" y="111"/>
                  </a:lnTo>
                  <a:lnTo>
                    <a:pt x="924" y="107"/>
                  </a:lnTo>
                  <a:lnTo>
                    <a:pt x="928" y="101"/>
                  </a:lnTo>
                  <a:lnTo>
                    <a:pt x="932" y="95"/>
                  </a:lnTo>
                  <a:lnTo>
                    <a:pt x="941" y="89"/>
                  </a:lnTo>
                  <a:lnTo>
                    <a:pt x="943" y="83"/>
                  </a:lnTo>
                  <a:lnTo>
                    <a:pt x="947" y="79"/>
                  </a:lnTo>
                  <a:lnTo>
                    <a:pt x="947" y="73"/>
                  </a:lnTo>
                  <a:lnTo>
                    <a:pt x="953" y="73"/>
                  </a:lnTo>
                  <a:lnTo>
                    <a:pt x="957" y="73"/>
                  </a:lnTo>
                  <a:lnTo>
                    <a:pt x="963" y="73"/>
                  </a:lnTo>
                  <a:lnTo>
                    <a:pt x="969" y="73"/>
                  </a:lnTo>
                  <a:lnTo>
                    <a:pt x="979" y="71"/>
                  </a:lnTo>
                  <a:lnTo>
                    <a:pt x="993" y="71"/>
                  </a:lnTo>
                  <a:lnTo>
                    <a:pt x="999" y="71"/>
                  </a:lnTo>
                  <a:lnTo>
                    <a:pt x="1009" y="73"/>
                  </a:lnTo>
                  <a:lnTo>
                    <a:pt x="1015" y="77"/>
                  </a:lnTo>
                  <a:lnTo>
                    <a:pt x="1021" y="77"/>
                  </a:lnTo>
                  <a:lnTo>
                    <a:pt x="1027" y="77"/>
                  </a:lnTo>
                  <a:lnTo>
                    <a:pt x="1029" y="77"/>
                  </a:lnTo>
                  <a:lnTo>
                    <a:pt x="1027" y="81"/>
                  </a:lnTo>
                  <a:lnTo>
                    <a:pt x="1027" y="87"/>
                  </a:lnTo>
                  <a:lnTo>
                    <a:pt x="1023" y="101"/>
                  </a:lnTo>
                  <a:lnTo>
                    <a:pt x="1019" y="113"/>
                  </a:lnTo>
                  <a:lnTo>
                    <a:pt x="1021" y="117"/>
                  </a:lnTo>
                  <a:lnTo>
                    <a:pt x="1025" y="121"/>
                  </a:lnTo>
                  <a:lnTo>
                    <a:pt x="1027" y="131"/>
                  </a:lnTo>
                  <a:lnTo>
                    <a:pt x="1027" y="137"/>
                  </a:lnTo>
                  <a:lnTo>
                    <a:pt x="1027" y="145"/>
                  </a:lnTo>
                  <a:lnTo>
                    <a:pt x="1027" y="152"/>
                  </a:lnTo>
                  <a:lnTo>
                    <a:pt x="1029" y="158"/>
                  </a:lnTo>
                  <a:lnTo>
                    <a:pt x="1032" y="160"/>
                  </a:lnTo>
                  <a:lnTo>
                    <a:pt x="1034" y="164"/>
                  </a:lnTo>
                  <a:lnTo>
                    <a:pt x="1036" y="164"/>
                  </a:lnTo>
                  <a:lnTo>
                    <a:pt x="1034" y="180"/>
                  </a:lnTo>
                  <a:lnTo>
                    <a:pt x="1034" y="194"/>
                  </a:lnTo>
                  <a:lnTo>
                    <a:pt x="1027" y="204"/>
                  </a:lnTo>
                  <a:lnTo>
                    <a:pt x="1023" y="208"/>
                  </a:lnTo>
                  <a:lnTo>
                    <a:pt x="1017" y="212"/>
                  </a:lnTo>
                  <a:lnTo>
                    <a:pt x="1015" y="218"/>
                  </a:lnTo>
                  <a:lnTo>
                    <a:pt x="1013" y="220"/>
                  </a:lnTo>
                  <a:lnTo>
                    <a:pt x="1011" y="228"/>
                  </a:lnTo>
                  <a:lnTo>
                    <a:pt x="1013" y="228"/>
                  </a:lnTo>
                  <a:lnTo>
                    <a:pt x="1017" y="230"/>
                  </a:lnTo>
                  <a:lnTo>
                    <a:pt x="1019" y="232"/>
                  </a:lnTo>
                  <a:lnTo>
                    <a:pt x="1023" y="237"/>
                  </a:lnTo>
                  <a:lnTo>
                    <a:pt x="1023" y="243"/>
                  </a:lnTo>
                  <a:lnTo>
                    <a:pt x="1023" y="247"/>
                  </a:lnTo>
                  <a:lnTo>
                    <a:pt x="1021" y="251"/>
                  </a:lnTo>
                  <a:lnTo>
                    <a:pt x="1015" y="261"/>
                  </a:lnTo>
                  <a:lnTo>
                    <a:pt x="1009" y="271"/>
                  </a:lnTo>
                  <a:lnTo>
                    <a:pt x="1011" y="285"/>
                  </a:lnTo>
                  <a:lnTo>
                    <a:pt x="1017" y="295"/>
                  </a:lnTo>
                  <a:lnTo>
                    <a:pt x="1021" y="303"/>
                  </a:lnTo>
                  <a:lnTo>
                    <a:pt x="1027" y="313"/>
                  </a:lnTo>
                  <a:lnTo>
                    <a:pt x="1027" y="324"/>
                  </a:lnTo>
                  <a:lnTo>
                    <a:pt x="1027" y="336"/>
                  </a:lnTo>
                  <a:lnTo>
                    <a:pt x="1027" y="348"/>
                  </a:lnTo>
                  <a:lnTo>
                    <a:pt x="1023" y="358"/>
                  </a:lnTo>
                  <a:lnTo>
                    <a:pt x="1021" y="360"/>
                  </a:lnTo>
                  <a:lnTo>
                    <a:pt x="1017" y="360"/>
                  </a:lnTo>
                  <a:lnTo>
                    <a:pt x="1009" y="362"/>
                  </a:lnTo>
                  <a:lnTo>
                    <a:pt x="999" y="368"/>
                  </a:lnTo>
                  <a:lnTo>
                    <a:pt x="993" y="376"/>
                  </a:lnTo>
                  <a:lnTo>
                    <a:pt x="989" y="382"/>
                  </a:lnTo>
                  <a:lnTo>
                    <a:pt x="981" y="386"/>
                  </a:lnTo>
                  <a:lnTo>
                    <a:pt x="979" y="392"/>
                  </a:lnTo>
                  <a:lnTo>
                    <a:pt x="981" y="398"/>
                  </a:lnTo>
                  <a:lnTo>
                    <a:pt x="987" y="403"/>
                  </a:lnTo>
                  <a:lnTo>
                    <a:pt x="993" y="409"/>
                  </a:lnTo>
                  <a:lnTo>
                    <a:pt x="1013" y="419"/>
                  </a:lnTo>
                  <a:lnTo>
                    <a:pt x="1021" y="423"/>
                  </a:lnTo>
                  <a:lnTo>
                    <a:pt x="1027" y="427"/>
                  </a:lnTo>
                  <a:lnTo>
                    <a:pt x="1030" y="441"/>
                  </a:lnTo>
                  <a:lnTo>
                    <a:pt x="1030" y="455"/>
                  </a:lnTo>
                  <a:lnTo>
                    <a:pt x="1025" y="467"/>
                  </a:lnTo>
                  <a:lnTo>
                    <a:pt x="1015" y="479"/>
                  </a:lnTo>
                  <a:lnTo>
                    <a:pt x="1009" y="488"/>
                  </a:lnTo>
                  <a:lnTo>
                    <a:pt x="1005" y="496"/>
                  </a:lnTo>
                  <a:lnTo>
                    <a:pt x="999" y="502"/>
                  </a:lnTo>
                  <a:lnTo>
                    <a:pt x="989" y="510"/>
                  </a:lnTo>
                  <a:lnTo>
                    <a:pt x="987" y="518"/>
                  </a:lnTo>
                  <a:lnTo>
                    <a:pt x="983" y="526"/>
                  </a:lnTo>
                  <a:lnTo>
                    <a:pt x="981" y="532"/>
                  </a:lnTo>
                  <a:lnTo>
                    <a:pt x="973" y="536"/>
                  </a:lnTo>
                  <a:lnTo>
                    <a:pt x="973" y="540"/>
                  </a:lnTo>
                  <a:lnTo>
                    <a:pt x="975" y="544"/>
                  </a:lnTo>
                  <a:lnTo>
                    <a:pt x="981" y="548"/>
                  </a:lnTo>
                  <a:lnTo>
                    <a:pt x="985" y="552"/>
                  </a:lnTo>
                  <a:lnTo>
                    <a:pt x="991" y="558"/>
                  </a:lnTo>
                  <a:lnTo>
                    <a:pt x="993" y="560"/>
                  </a:lnTo>
                  <a:lnTo>
                    <a:pt x="999" y="564"/>
                  </a:lnTo>
                  <a:lnTo>
                    <a:pt x="1009" y="564"/>
                  </a:lnTo>
                  <a:lnTo>
                    <a:pt x="1013" y="567"/>
                  </a:lnTo>
                  <a:lnTo>
                    <a:pt x="1017" y="573"/>
                  </a:lnTo>
                  <a:lnTo>
                    <a:pt x="1017" y="579"/>
                  </a:lnTo>
                  <a:lnTo>
                    <a:pt x="1017" y="585"/>
                  </a:lnTo>
                  <a:lnTo>
                    <a:pt x="1013" y="593"/>
                  </a:lnTo>
                  <a:lnTo>
                    <a:pt x="1009" y="599"/>
                  </a:lnTo>
                  <a:lnTo>
                    <a:pt x="1005" y="601"/>
                  </a:lnTo>
                  <a:lnTo>
                    <a:pt x="999" y="609"/>
                  </a:lnTo>
                  <a:lnTo>
                    <a:pt x="999" y="617"/>
                  </a:lnTo>
                  <a:lnTo>
                    <a:pt x="997" y="627"/>
                  </a:lnTo>
                  <a:lnTo>
                    <a:pt x="993" y="629"/>
                  </a:lnTo>
                  <a:lnTo>
                    <a:pt x="989" y="633"/>
                  </a:lnTo>
                  <a:lnTo>
                    <a:pt x="983" y="643"/>
                  </a:lnTo>
                  <a:lnTo>
                    <a:pt x="979" y="652"/>
                  </a:lnTo>
                  <a:lnTo>
                    <a:pt x="975" y="654"/>
                  </a:lnTo>
                  <a:lnTo>
                    <a:pt x="971" y="656"/>
                  </a:lnTo>
                  <a:lnTo>
                    <a:pt x="965" y="660"/>
                  </a:lnTo>
                  <a:lnTo>
                    <a:pt x="963" y="666"/>
                  </a:lnTo>
                  <a:lnTo>
                    <a:pt x="961" y="674"/>
                  </a:lnTo>
                  <a:lnTo>
                    <a:pt x="957" y="678"/>
                  </a:lnTo>
                  <a:lnTo>
                    <a:pt x="957" y="680"/>
                  </a:lnTo>
                  <a:lnTo>
                    <a:pt x="914" y="680"/>
                  </a:lnTo>
                  <a:lnTo>
                    <a:pt x="872" y="678"/>
                  </a:lnTo>
                  <a:lnTo>
                    <a:pt x="829" y="678"/>
                  </a:lnTo>
                  <a:lnTo>
                    <a:pt x="787" y="678"/>
                  </a:lnTo>
                  <a:lnTo>
                    <a:pt x="785" y="678"/>
                  </a:lnTo>
                  <a:lnTo>
                    <a:pt x="783" y="680"/>
                  </a:lnTo>
                  <a:lnTo>
                    <a:pt x="781" y="684"/>
                  </a:lnTo>
                  <a:lnTo>
                    <a:pt x="777" y="690"/>
                  </a:lnTo>
                  <a:lnTo>
                    <a:pt x="777" y="692"/>
                  </a:lnTo>
                  <a:lnTo>
                    <a:pt x="769" y="690"/>
                  </a:lnTo>
                  <a:lnTo>
                    <a:pt x="765" y="688"/>
                  </a:lnTo>
                  <a:lnTo>
                    <a:pt x="759" y="688"/>
                  </a:lnTo>
                  <a:lnTo>
                    <a:pt x="752" y="688"/>
                  </a:lnTo>
                  <a:lnTo>
                    <a:pt x="746" y="690"/>
                  </a:lnTo>
                  <a:lnTo>
                    <a:pt x="740" y="692"/>
                  </a:lnTo>
                  <a:lnTo>
                    <a:pt x="728" y="692"/>
                  </a:lnTo>
                  <a:lnTo>
                    <a:pt x="716" y="694"/>
                  </a:lnTo>
                  <a:lnTo>
                    <a:pt x="702" y="696"/>
                  </a:lnTo>
                  <a:lnTo>
                    <a:pt x="700" y="698"/>
                  </a:lnTo>
                  <a:lnTo>
                    <a:pt x="696" y="700"/>
                  </a:lnTo>
                  <a:lnTo>
                    <a:pt x="688" y="706"/>
                  </a:lnTo>
                  <a:lnTo>
                    <a:pt x="676" y="710"/>
                  </a:lnTo>
                  <a:lnTo>
                    <a:pt x="670" y="714"/>
                  </a:lnTo>
                  <a:lnTo>
                    <a:pt x="666" y="722"/>
                  </a:lnTo>
                  <a:lnTo>
                    <a:pt x="670" y="726"/>
                  </a:lnTo>
                  <a:lnTo>
                    <a:pt x="676" y="728"/>
                  </a:lnTo>
                  <a:lnTo>
                    <a:pt x="678" y="730"/>
                  </a:lnTo>
                  <a:lnTo>
                    <a:pt x="684" y="735"/>
                  </a:lnTo>
                  <a:lnTo>
                    <a:pt x="682" y="739"/>
                  </a:lnTo>
                  <a:lnTo>
                    <a:pt x="680" y="741"/>
                  </a:lnTo>
                  <a:lnTo>
                    <a:pt x="678" y="745"/>
                  </a:lnTo>
                  <a:lnTo>
                    <a:pt x="670" y="745"/>
                  </a:lnTo>
                  <a:lnTo>
                    <a:pt x="661" y="743"/>
                  </a:lnTo>
                  <a:lnTo>
                    <a:pt x="657" y="741"/>
                  </a:lnTo>
                  <a:lnTo>
                    <a:pt x="651" y="739"/>
                  </a:lnTo>
                  <a:lnTo>
                    <a:pt x="643" y="737"/>
                  </a:lnTo>
                  <a:lnTo>
                    <a:pt x="633" y="737"/>
                  </a:lnTo>
                  <a:lnTo>
                    <a:pt x="623" y="735"/>
                  </a:lnTo>
                  <a:lnTo>
                    <a:pt x="619" y="730"/>
                  </a:lnTo>
                  <a:lnTo>
                    <a:pt x="619" y="728"/>
                  </a:lnTo>
                  <a:lnTo>
                    <a:pt x="619" y="730"/>
                  </a:lnTo>
                  <a:lnTo>
                    <a:pt x="613" y="728"/>
                  </a:lnTo>
                  <a:lnTo>
                    <a:pt x="611" y="724"/>
                  </a:lnTo>
                  <a:lnTo>
                    <a:pt x="607" y="716"/>
                  </a:lnTo>
                  <a:lnTo>
                    <a:pt x="599" y="706"/>
                  </a:lnTo>
                  <a:lnTo>
                    <a:pt x="599" y="696"/>
                  </a:lnTo>
                  <a:lnTo>
                    <a:pt x="599" y="688"/>
                  </a:lnTo>
                  <a:lnTo>
                    <a:pt x="597" y="684"/>
                  </a:lnTo>
                  <a:lnTo>
                    <a:pt x="595" y="680"/>
                  </a:lnTo>
                  <a:lnTo>
                    <a:pt x="593" y="678"/>
                  </a:lnTo>
                  <a:lnTo>
                    <a:pt x="589" y="676"/>
                  </a:lnTo>
                  <a:lnTo>
                    <a:pt x="583" y="676"/>
                  </a:lnTo>
                  <a:lnTo>
                    <a:pt x="573" y="678"/>
                  </a:lnTo>
                  <a:lnTo>
                    <a:pt x="570" y="682"/>
                  </a:lnTo>
                  <a:lnTo>
                    <a:pt x="568" y="684"/>
                  </a:lnTo>
                  <a:lnTo>
                    <a:pt x="568" y="686"/>
                  </a:lnTo>
                  <a:lnTo>
                    <a:pt x="570" y="688"/>
                  </a:lnTo>
                  <a:lnTo>
                    <a:pt x="571" y="690"/>
                  </a:lnTo>
                  <a:lnTo>
                    <a:pt x="571" y="696"/>
                  </a:lnTo>
                  <a:lnTo>
                    <a:pt x="571" y="704"/>
                  </a:lnTo>
                  <a:lnTo>
                    <a:pt x="570" y="708"/>
                  </a:lnTo>
                  <a:lnTo>
                    <a:pt x="566" y="714"/>
                  </a:lnTo>
                  <a:lnTo>
                    <a:pt x="560" y="722"/>
                  </a:lnTo>
                  <a:lnTo>
                    <a:pt x="554" y="726"/>
                  </a:lnTo>
                  <a:lnTo>
                    <a:pt x="554" y="730"/>
                  </a:lnTo>
                  <a:lnTo>
                    <a:pt x="552" y="733"/>
                  </a:lnTo>
                  <a:lnTo>
                    <a:pt x="550" y="737"/>
                  </a:lnTo>
                  <a:lnTo>
                    <a:pt x="546" y="739"/>
                  </a:lnTo>
                  <a:lnTo>
                    <a:pt x="538" y="739"/>
                  </a:lnTo>
                  <a:lnTo>
                    <a:pt x="530" y="737"/>
                  </a:lnTo>
                  <a:lnTo>
                    <a:pt x="524" y="735"/>
                  </a:lnTo>
                  <a:lnTo>
                    <a:pt x="520" y="733"/>
                  </a:lnTo>
                  <a:lnTo>
                    <a:pt x="504" y="733"/>
                  </a:lnTo>
                  <a:lnTo>
                    <a:pt x="490" y="735"/>
                  </a:lnTo>
                  <a:lnTo>
                    <a:pt x="486" y="735"/>
                  </a:lnTo>
                  <a:lnTo>
                    <a:pt x="480" y="739"/>
                  </a:lnTo>
                  <a:lnTo>
                    <a:pt x="478" y="741"/>
                  </a:lnTo>
                  <a:lnTo>
                    <a:pt x="477" y="743"/>
                  </a:lnTo>
                  <a:lnTo>
                    <a:pt x="467" y="741"/>
                  </a:lnTo>
                  <a:lnTo>
                    <a:pt x="455" y="741"/>
                  </a:lnTo>
                  <a:lnTo>
                    <a:pt x="449" y="739"/>
                  </a:lnTo>
                  <a:lnTo>
                    <a:pt x="445" y="737"/>
                  </a:lnTo>
                  <a:lnTo>
                    <a:pt x="443" y="735"/>
                  </a:lnTo>
                  <a:lnTo>
                    <a:pt x="445" y="731"/>
                  </a:lnTo>
                  <a:lnTo>
                    <a:pt x="447" y="728"/>
                  </a:lnTo>
                  <a:lnTo>
                    <a:pt x="453" y="720"/>
                  </a:lnTo>
                  <a:lnTo>
                    <a:pt x="453" y="712"/>
                  </a:lnTo>
                  <a:lnTo>
                    <a:pt x="453" y="706"/>
                  </a:lnTo>
                  <a:lnTo>
                    <a:pt x="449" y="700"/>
                  </a:lnTo>
                  <a:lnTo>
                    <a:pt x="443" y="694"/>
                  </a:lnTo>
                  <a:lnTo>
                    <a:pt x="437" y="694"/>
                  </a:lnTo>
                  <a:lnTo>
                    <a:pt x="433" y="696"/>
                  </a:lnTo>
                  <a:lnTo>
                    <a:pt x="427" y="698"/>
                  </a:lnTo>
                  <a:lnTo>
                    <a:pt x="425" y="702"/>
                  </a:lnTo>
                  <a:lnTo>
                    <a:pt x="427" y="706"/>
                  </a:lnTo>
                  <a:lnTo>
                    <a:pt x="427" y="710"/>
                  </a:lnTo>
                  <a:lnTo>
                    <a:pt x="429" y="714"/>
                  </a:lnTo>
                  <a:lnTo>
                    <a:pt x="425" y="724"/>
                  </a:lnTo>
                  <a:lnTo>
                    <a:pt x="419" y="730"/>
                  </a:lnTo>
                  <a:lnTo>
                    <a:pt x="415" y="735"/>
                  </a:lnTo>
                  <a:lnTo>
                    <a:pt x="411" y="739"/>
                  </a:lnTo>
                  <a:lnTo>
                    <a:pt x="401" y="745"/>
                  </a:lnTo>
                  <a:lnTo>
                    <a:pt x="391" y="747"/>
                  </a:lnTo>
                  <a:lnTo>
                    <a:pt x="380" y="747"/>
                  </a:lnTo>
                  <a:lnTo>
                    <a:pt x="372" y="747"/>
                  </a:lnTo>
                  <a:lnTo>
                    <a:pt x="364" y="747"/>
                  </a:lnTo>
                  <a:lnTo>
                    <a:pt x="350" y="747"/>
                  </a:lnTo>
                  <a:lnTo>
                    <a:pt x="338" y="747"/>
                  </a:lnTo>
                  <a:lnTo>
                    <a:pt x="324" y="747"/>
                  </a:lnTo>
                  <a:lnTo>
                    <a:pt x="304" y="747"/>
                  </a:lnTo>
                  <a:lnTo>
                    <a:pt x="298" y="749"/>
                  </a:lnTo>
                  <a:lnTo>
                    <a:pt x="296" y="751"/>
                  </a:lnTo>
                  <a:lnTo>
                    <a:pt x="289" y="749"/>
                  </a:lnTo>
                  <a:lnTo>
                    <a:pt x="285" y="745"/>
                  </a:lnTo>
                  <a:lnTo>
                    <a:pt x="283" y="737"/>
                  </a:lnTo>
                  <a:lnTo>
                    <a:pt x="283" y="722"/>
                  </a:lnTo>
                  <a:lnTo>
                    <a:pt x="281" y="704"/>
                  </a:lnTo>
                  <a:lnTo>
                    <a:pt x="279" y="700"/>
                  </a:lnTo>
                  <a:lnTo>
                    <a:pt x="275" y="696"/>
                  </a:lnTo>
                  <a:lnTo>
                    <a:pt x="273" y="694"/>
                  </a:lnTo>
                  <a:lnTo>
                    <a:pt x="271" y="692"/>
                  </a:lnTo>
                  <a:lnTo>
                    <a:pt x="273" y="688"/>
                  </a:lnTo>
                  <a:lnTo>
                    <a:pt x="273" y="682"/>
                  </a:lnTo>
                  <a:lnTo>
                    <a:pt x="273" y="670"/>
                  </a:lnTo>
                  <a:lnTo>
                    <a:pt x="275" y="652"/>
                  </a:lnTo>
                  <a:lnTo>
                    <a:pt x="275" y="637"/>
                  </a:lnTo>
                  <a:lnTo>
                    <a:pt x="277" y="623"/>
                  </a:lnTo>
                  <a:lnTo>
                    <a:pt x="277" y="609"/>
                  </a:lnTo>
                  <a:lnTo>
                    <a:pt x="277" y="603"/>
                  </a:lnTo>
                  <a:lnTo>
                    <a:pt x="277" y="599"/>
                  </a:lnTo>
                  <a:lnTo>
                    <a:pt x="277" y="597"/>
                  </a:lnTo>
                  <a:lnTo>
                    <a:pt x="277" y="595"/>
                  </a:lnTo>
                  <a:lnTo>
                    <a:pt x="281" y="591"/>
                  </a:lnTo>
                  <a:lnTo>
                    <a:pt x="287" y="591"/>
                  </a:lnTo>
                  <a:lnTo>
                    <a:pt x="293" y="591"/>
                  </a:lnTo>
                  <a:lnTo>
                    <a:pt x="298" y="591"/>
                  </a:lnTo>
                  <a:lnTo>
                    <a:pt x="314" y="593"/>
                  </a:lnTo>
                  <a:lnTo>
                    <a:pt x="320" y="593"/>
                  </a:lnTo>
                  <a:lnTo>
                    <a:pt x="326" y="593"/>
                  </a:lnTo>
                  <a:lnTo>
                    <a:pt x="332" y="589"/>
                  </a:lnTo>
                  <a:lnTo>
                    <a:pt x="336" y="585"/>
                  </a:lnTo>
                  <a:lnTo>
                    <a:pt x="340" y="583"/>
                  </a:lnTo>
                  <a:lnTo>
                    <a:pt x="344" y="579"/>
                  </a:lnTo>
                  <a:lnTo>
                    <a:pt x="348" y="571"/>
                  </a:lnTo>
                  <a:lnTo>
                    <a:pt x="348" y="564"/>
                  </a:lnTo>
                  <a:lnTo>
                    <a:pt x="352" y="558"/>
                  </a:lnTo>
                  <a:lnTo>
                    <a:pt x="356" y="556"/>
                  </a:lnTo>
                  <a:lnTo>
                    <a:pt x="360" y="554"/>
                  </a:lnTo>
                  <a:lnTo>
                    <a:pt x="356" y="548"/>
                  </a:lnTo>
                  <a:lnTo>
                    <a:pt x="352" y="544"/>
                  </a:lnTo>
                  <a:lnTo>
                    <a:pt x="350" y="540"/>
                  </a:lnTo>
                  <a:lnTo>
                    <a:pt x="348" y="538"/>
                  </a:lnTo>
                  <a:lnTo>
                    <a:pt x="344" y="536"/>
                  </a:lnTo>
                  <a:lnTo>
                    <a:pt x="340" y="534"/>
                  </a:lnTo>
                  <a:lnTo>
                    <a:pt x="334" y="534"/>
                  </a:lnTo>
                  <a:lnTo>
                    <a:pt x="324" y="534"/>
                  </a:lnTo>
                  <a:lnTo>
                    <a:pt x="324" y="530"/>
                  </a:lnTo>
                  <a:lnTo>
                    <a:pt x="322" y="526"/>
                  </a:lnTo>
                  <a:lnTo>
                    <a:pt x="318" y="514"/>
                  </a:lnTo>
                  <a:lnTo>
                    <a:pt x="316" y="506"/>
                  </a:lnTo>
                  <a:lnTo>
                    <a:pt x="312" y="502"/>
                  </a:lnTo>
                  <a:lnTo>
                    <a:pt x="310" y="500"/>
                  </a:lnTo>
                  <a:lnTo>
                    <a:pt x="306" y="498"/>
                  </a:lnTo>
                  <a:lnTo>
                    <a:pt x="304" y="496"/>
                  </a:lnTo>
                  <a:lnTo>
                    <a:pt x="296" y="494"/>
                  </a:lnTo>
                  <a:lnTo>
                    <a:pt x="293" y="488"/>
                  </a:lnTo>
                  <a:lnTo>
                    <a:pt x="289" y="481"/>
                  </a:lnTo>
                  <a:lnTo>
                    <a:pt x="285" y="479"/>
                  </a:lnTo>
                  <a:lnTo>
                    <a:pt x="281" y="477"/>
                  </a:lnTo>
                  <a:lnTo>
                    <a:pt x="277" y="475"/>
                  </a:lnTo>
                  <a:lnTo>
                    <a:pt x="275" y="473"/>
                  </a:lnTo>
                  <a:lnTo>
                    <a:pt x="273" y="463"/>
                  </a:lnTo>
                  <a:lnTo>
                    <a:pt x="269" y="457"/>
                  </a:lnTo>
                  <a:lnTo>
                    <a:pt x="263" y="453"/>
                  </a:lnTo>
                  <a:lnTo>
                    <a:pt x="257" y="449"/>
                  </a:lnTo>
                  <a:lnTo>
                    <a:pt x="245" y="447"/>
                  </a:lnTo>
                  <a:lnTo>
                    <a:pt x="227" y="445"/>
                  </a:lnTo>
                  <a:lnTo>
                    <a:pt x="223" y="441"/>
                  </a:lnTo>
                  <a:lnTo>
                    <a:pt x="219" y="439"/>
                  </a:lnTo>
                  <a:lnTo>
                    <a:pt x="213" y="435"/>
                  </a:lnTo>
                  <a:lnTo>
                    <a:pt x="205" y="433"/>
                  </a:lnTo>
                  <a:lnTo>
                    <a:pt x="200" y="427"/>
                  </a:lnTo>
                  <a:lnTo>
                    <a:pt x="194" y="417"/>
                  </a:lnTo>
                  <a:lnTo>
                    <a:pt x="186" y="400"/>
                  </a:lnTo>
                  <a:lnTo>
                    <a:pt x="188" y="390"/>
                  </a:lnTo>
                  <a:lnTo>
                    <a:pt x="190" y="384"/>
                  </a:lnTo>
                  <a:lnTo>
                    <a:pt x="194" y="380"/>
                  </a:lnTo>
                  <a:lnTo>
                    <a:pt x="198" y="378"/>
                  </a:lnTo>
                  <a:lnTo>
                    <a:pt x="202" y="376"/>
                  </a:lnTo>
                  <a:lnTo>
                    <a:pt x="203" y="364"/>
                  </a:lnTo>
                  <a:lnTo>
                    <a:pt x="203" y="358"/>
                  </a:lnTo>
                  <a:lnTo>
                    <a:pt x="207" y="354"/>
                  </a:lnTo>
                  <a:lnTo>
                    <a:pt x="213" y="350"/>
                  </a:lnTo>
                  <a:lnTo>
                    <a:pt x="219" y="348"/>
                  </a:lnTo>
                  <a:lnTo>
                    <a:pt x="221" y="344"/>
                  </a:lnTo>
                  <a:lnTo>
                    <a:pt x="221" y="342"/>
                  </a:lnTo>
                  <a:lnTo>
                    <a:pt x="219" y="342"/>
                  </a:lnTo>
                  <a:lnTo>
                    <a:pt x="219" y="338"/>
                  </a:lnTo>
                  <a:lnTo>
                    <a:pt x="217" y="338"/>
                  </a:lnTo>
                  <a:lnTo>
                    <a:pt x="217" y="336"/>
                  </a:lnTo>
                  <a:lnTo>
                    <a:pt x="219" y="336"/>
                  </a:lnTo>
                  <a:lnTo>
                    <a:pt x="223" y="336"/>
                  </a:lnTo>
                  <a:lnTo>
                    <a:pt x="223" y="334"/>
                  </a:lnTo>
                  <a:lnTo>
                    <a:pt x="225" y="324"/>
                  </a:lnTo>
                  <a:lnTo>
                    <a:pt x="225" y="313"/>
                  </a:lnTo>
                  <a:lnTo>
                    <a:pt x="223" y="295"/>
                  </a:lnTo>
                  <a:lnTo>
                    <a:pt x="215" y="293"/>
                  </a:lnTo>
                  <a:lnTo>
                    <a:pt x="207" y="291"/>
                  </a:lnTo>
                  <a:lnTo>
                    <a:pt x="200" y="287"/>
                  </a:lnTo>
                  <a:lnTo>
                    <a:pt x="192" y="283"/>
                  </a:lnTo>
                  <a:lnTo>
                    <a:pt x="186" y="279"/>
                  </a:lnTo>
                  <a:lnTo>
                    <a:pt x="180" y="277"/>
                  </a:lnTo>
                  <a:lnTo>
                    <a:pt x="174" y="279"/>
                  </a:lnTo>
                  <a:lnTo>
                    <a:pt x="168" y="283"/>
                  </a:lnTo>
                  <a:lnTo>
                    <a:pt x="168" y="287"/>
                  </a:lnTo>
                  <a:lnTo>
                    <a:pt x="162" y="295"/>
                  </a:lnTo>
                  <a:lnTo>
                    <a:pt x="148" y="291"/>
                  </a:lnTo>
                  <a:lnTo>
                    <a:pt x="134" y="287"/>
                  </a:lnTo>
                  <a:lnTo>
                    <a:pt x="109" y="277"/>
                  </a:lnTo>
                  <a:lnTo>
                    <a:pt x="101" y="279"/>
                  </a:lnTo>
                  <a:lnTo>
                    <a:pt x="93" y="279"/>
                  </a:lnTo>
                  <a:lnTo>
                    <a:pt x="85" y="277"/>
                  </a:lnTo>
                  <a:lnTo>
                    <a:pt x="77" y="275"/>
                  </a:lnTo>
                  <a:lnTo>
                    <a:pt x="73" y="269"/>
                  </a:lnTo>
                  <a:lnTo>
                    <a:pt x="67" y="265"/>
                  </a:lnTo>
                  <a:lnTo>
                    <a:pt x="59" y="263"/>
                  </a:lnTo>
                  <a:lnTo>
                    <a:pt x="53" y="261"/>
                  </a:lnTo>
                  <a:lnTo>
                    <a:pt x="45" y="257"/>
                  </a:lnTo>
                  <a:lnTo>
                    <a:pt x="43" y="255"/>
                  </a:lnTo>
                  <a:lnTo>
                    <a:pt x="39" y="251"/>
                  </a:lnTo>
                  <a:lnTo>
                    <a:pt x="37" y="249"/>
                  </a:lnTo>
                  <a:lnTo>
                    <a:pt x="37" y="245"/>
                  </a:lnTo>
                  <a:lnTo>
                    <a:pt x="37" y="243"/>
                  </a:lnTo>
                  <a:lnTo>
                    <a:pt x="37" y="241"/>
                  </a:lnTo>
                  <a:lnTo>
                    <a:pt x="37" y="237"/>
                  </a:lnTo>
                  <a:lnTo>
                    <a:pt x="37" y="232"/>
                  </a:lnTo>
                  <a:lnTo>
                    <a:pt x="37" y="216"/>
                  </a:lnTo>
                  <a:lnTo>
                    <a:pt x="37" y="200"/>
                  </a:lnTo>
                  <a:lnTo>
                    <a:pt x="37" y="184"/>
                  </a:lnTo>
                  <a:lnTo>
                    <a:pt x="35" y="166"/>
                  </a:lnTo>
                  <a:lnTo>
                    <a:pt x="33" y="160"/>
                  </a:lnTo>
                  <a:lnTo>
                    <a:pt x="31" y="154"/>
                  </a:lnTo>
                  <a:lnTo>
                    <a:pt x="29" y="151"/>
                  </a:lnTo>
                  <a:lnTo>
                    <a:pt x="25" y="149"/>
                  </a:lnTo>
                  <a:lnTo>
                    <a:pt x="21" y="137"/>
                  </a:lnTo>
                  <a:lnTo>
                    <a:pt x="19" y="127"/>
                  </a:lnTo>
                  <a:lnTo>
                    <a:pt x="10" y="113"/>
                  </a:lnTo>
                  <a:lnTo>
                    <a:pt x="6" y="109"/>
                  </a:lnTo>
                  <a:lnTo>
                    <a:pt x="2" y="107"/>
                  </a:lnTo>
                  <a:lnTo>
                    <a:pt x="0" y="101"/>
                  </a:lnTo>
                  <a:lnTo>
                    <a:pt x="0" y="95"/>
                  </a:lnTo>
                  <a:lnTo>
                    <a:pt x="2" y="93"/>
                  </a:lnTo>
                  <a:lnTo>
                    <a:pt x="8" y="87"/>
                  </a:lnTo>
                  <a:lnTo>
                    <a:pt x="14" y="81"/>
                  </a:lnTo>
                  <a:lnTo>
                    <a:pt x="16" y="73"/>
                  </a:lnTo>
                  <a:lnTo>
                    <a:pt x="16" y="69"/>
                  </a:lnTo>
                  <a:lnTo>
                    <a:pt x="14" y="62"/>
                  </a:lnTo>
                  <a:lnTo>
                    <a:pt x="18" y="56"/>
                  </a:lnTo>
                  <a:lnTo>
                    <a:pt x="21" y="54"/>
                  </a:lnTo>
                  <a:lnTo>
                    <a:pt x="25" y="50"/>
                  </a:lnTo>
                  <a:lnTo>
                    <a:pt x="29" y="48"/>
                  </a:lnTo>
                  <a:lnTo>
                    <a:pt x="31" y="42"/>
                  </a:lnTo>
                  <a:lnTo>
                    <a:pt x="31" y="38"/>
                  </a:lnTo>
                  <a:lnTo>
                    <a:pt x="29" y="34"/>
                  </a:lnTo>
                  <a:lnTo>
                    <a:pt x="23" y="3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" name="Freeform 63"/>
            <p:cNvSpPr>
              <a:spLocks/>
            </p:cNvSpPr>
            <p:nvPr/>
          </p:nvSpPr>
          <p:spPr bwMode="auto">
            <a:xfrm>
              <a:off x="5003800" y="1867015"/>
              <a:ext cx="579438" cy="777875"/>
            </a:xfrm>
            <a:custGeom>
              <a:avLst/>
              <a:gdLst>
                <a:gd name="T0" fmla="*/ 422657 w 887"/>
                <a:gd name="T1" fmla="*/ 741950 h 1061"/>
                <a:gd name="T2" fmla="*/ 402406 w 887"/>
                <a:gd name="T3" fmla="*/ 755880 h 1061"/>
                <a:gd name="T4" fmla="*/ 389341 w 887"/>
                <a:gd name="T5" fmla="*/ 774942 h 1061"/>
                <a:gd name="T6" fmla="*/ 354718 w 887"/>
                <a:gd name="T7" fmla="*/ 764678 h 1061"/>
                <a:gd name="T8" fmla="*/ 348185 w 887"/>
                <a:gd name="T9" fmla="*/ 737551 h 1061"/>
                <a:gd name="T10" fmla="*/ 337733 w 887"/>
                <a:gd name="T11" fmla="*/ 692096 h 1061"/>
                <a:gd name="T12" fmla="*/ 312910 w 887"/>
                <a:gd name="T13" fmla="*/ 672301 h 1061"/>
                <a:gd name="T14" fmla="*/ 303764 w 887"/>
                <a:gd name="T15" fmla="*/ 629778 h 1061"/>
                <a:gd name="T16" fmla="*/ 287433 w 887"/>
                <a:gd name="T17" fmla="*/ 604118 h 1061"/>
                <a:gd name="T18" fmla="*/ 249544 w 887"/>
                <a:gd name="T19" fmla="*/ 611449 h 1061"/>
                <a:gd name="T20" fmla="*/ 214921 w 887"/>
                <a:gd name="T21" fmla="*/ 628312 h 1061"/>
                <a:gd name="T22" fmla="*/ 200550 w 887"/>
                <a:gd name="T23" fmla="*/ 637110 h 1061"/>
                <a:gd name="T24" fmla="*/ 133264 w 887"/>
                <a:gd name="T25" fmla="*/ 650306 h 1061"/>
                <a:gd name="T26" fmla="*/ 59446 w 887"/>
                <a:gd name="T27" fmla="*/ 626845 h 1061"/>
                <a:gd name="T28" fmla="*/ 52260 w 887"/>
                <a:gd name="T29" fmla="*/ 587988 h 1061"/>
                <a:gd name="T30" fmla="*/ 47034 w 887"/>
                <a:gd name="T31" fmla="*/ 557929 h 1061"/>
                <a:gd name="T32" fmla="*/ 36582 w 887"/>
                <a:gd name="T33" fmla="*/ 469218 h 1061"/>
                <a:gd name="T34" fmla="*/ 31356 w 887"/>
                <a:gd name="T35" fmla="*/ 450156 h 1061"/>
                <a:gd name="T36" fmla="*/ 13065 w 887"/>
                <a:gd name="T37" fmla="*/ 431827 h 1061"/>
                <a:gd name="T38" fmla="*/ 0 w 887"/>
                <a:gd name="T39" fmla="*/ 406900 h 1061"/>
                <a:gd name="T40" fmla="*/ 13065 w 887"/>
                <a:gd name="T41" fmla="*/ 341649 h 1061"/>
                <a:gd name="T42" fmla="*/ 30050 w 887"/>
                <a:gd name="T43" fmla="*/ 298393 h 1061"/>
                <a:gd name="T44" fmla="*/ 32663 w 887"/>
                <a:gd name="T45" fmla="*/ 227277 h 1061"/>
                <a:gd name="T46" fmla="*/ 32663 w 887"/>
                <a:gd name="T47" fmla="*/ 144431 h 1061"/>
                <a:gd name="T48" fmla="*/ 60753 w 887"/>
                <a:gd name="T49" fmla="*/ 90911 h 1061"/>
                <a:gd name="T50" fmla="*/ 86883 w 887"/>
                <a:gd name="T51" fmla="*/ 63784 h 1061"/>
                <a:gd name="T52" fmla="*/ 71205 w 887"/>
                <a:gd name="T53" fmla="*/ 52054 h 1061"/>
                <a:gd name="T54" fmla="*/ 65979 w 887"/>
                <a:gd name="T55" fmla="*/ 30059 h 1061"/>
                <a:gd name="T56" fmla="*/ 59446 w 887"/>
                <a:gd name="T57" fmla="*/ 5865 h 1061"/>
                <a:gd name="T58" fmla="*/ 191404 w 887"/>
                <a:gd name="T59" fmla="*/ 2933 h 1061"/>
                <a:gd name="T60" fmla="*/ 209695 w 887"/>
                <a:gd name="T61" fmla="*/ 16863 h 1061"/>
                <a:gd name="T62" fmla="*/ 220147 w 887"/>
                <a:gd name="T63" fmla="*/ 53520 h 1061"/>
                <a:gd name="T64" fmla="*/ 237132 w 887"/>
                <a:gd name="T65" fmla="*/ 83579 h 1061"/>
                <a:gd name="T66" fmla="*/ 256076 w 887"/>
                <a:gd name="T67" fmla="*/ 104108 h 1061"/>
                <a:gd name="T68" fmla="*/ 280900 w 887"/>
                <a:gd name="T69" fmla="*/ 130501 h 1061"/>
                <a:gd name="T70" fmla="*/ 297231 w 887"/>
                <a:gd name="T71" fmla="*/ 163493 h 1061"/>
                <a:gd name="T72" fmla="*/ 269141 w 887"/>
                <a:gd name="T73" fmla="*/ 185488 h 1061"/>
                <a:gd name="T74" fmla="*/ 244318 w 887"/>
                <a:gd name="T75" fmla="*/ 200884 h 1061"/>
                <a:gd name="T76" fmla="*/ 240398 w 887"/>
                <a:gd name="T77" fmla="*/ 224345 h 1061"/>
                <a:gd name="T78" fmla="*/ 257383 w 887"/>
                <a:gd name="T79" fmla="*/ 255137 h 1061"/>
                <a:gd name="T80" fmla="*/ 275674 w 887"/>
                <a:gd name="T81" fmla="*/ 289595 h 1061"/>
                <a:gd name="T82" fmla="*/ 282207 w 887"/>
                <a:gd name="T83" fmla="*/ 346048 h 1061"/>
                <a:gd name="T84" fmla="*/ 303764 w 887"/>
                <a:gd name="T85" fmla="*/ 341649 h 1061"/>
                <a:gd name="T86" fmla="*/ 332507 w 887"/>
                <a:gd name="T87" fmla="*/ 350447 h 1061"/>
                <a:gd name="T88" fmla="*/ 361904 w 887"/>
                <a:gd name="T89" fmla="*/ 362177 h 1061"/>
                <a:gd name="T90" fmla="*/ 395873 w 887"/>
                <a:gd name="T91" fmla="*/ 365110 h 1061"/>
                <a:gd name="T92" fmla="*/ 426576 w 887"/>
                <a:gd name="T93" fmla="*/ 362177 h 1061"/>
                <a:gd name="T94" fmla="*/ 474917 w 887"/>
                <a:gd name="T95" fmla="*/ 366576 h 1061"/>
                <a:gd name="T96" fmla="*/ 513459 w 887"/>
                <a:gd name="T97" fmla="*/ 399568 h 1061"/>
                <a:gd name="T98" fmla="*/ 536976 w 887"/>
                <a:gd name="T99" fmla="*/ 409832 h 1061"/>
                <a:gd name="T100" fmla="*/ 527831 w 887"/>
                <a:gd name="T101" fmla="*/ 430361 h 1061"/>
                <a:gd name="T102" fmla="*/ 523911 w 887"/>
                <a:gd name="T103" fmla="*/ 457487 h 1061"/>
                <a:gd name="T104" fmla="*/ 536976 w 887"/>
                <a:gd name="T105" fmla="*/ 475083 h 1061"/>
                <a:gd name="T106" fmla="*/ 548082 w 887"/>
                <a:gd name="T107" fmla="*/ 495611 h 1061"/>
                <a:gd name="T108" fmla="*/ 537630 w 887"/>
                <a:gd name="T109" fmla="*/ 533002 h 1061"/>
                <a:gd name="T110" fmla="*/ 544162 w 887"/>
                <a:gd name="T111" fmla="*/ 583589 h 1061"/>
                <a:gd name="T112" fmla="*/ 567679 w 887"/>
                <a:gd name="T113" fmla="*/ 611449 h 1061"/>
                <a:gd name="T114" fmla="*/ 576825 w 887"/>
                <a:gd name="T115" fmla="*/ 642975 h 1061"/>
                <a:gd name="T116" fmla="*/ 548082 w 887"/>
                <a:gd name="T117" fmla="*/ 669368 h 1061"/>
                <a:gd name="T118" fmla="*/ 493861 w 887"/>
                <a:gd name="T119" fmla="*/ 689163 h 1061"/>
                <a:gd name="T120" fmla="*/ 472304 w 887"/>
                <a:gd name="T121" fmla="*/ 700894 h 1061"/>
                <a:gd name="T122" fmla="*/ 444867 w 887"/>
                <a:gd name="T123" fmla="*/ 714091 h 106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87"/>
                <a:gd name="T187" fmla="*/ 0 h 1061"/>
                <a:gd name="T188" fmla="*/ 887 w 887"/>
                <a:gd name="T189" fmla="*/ 1061 h 106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87" h="1061">
                  <a:moveTo>
                    <a:pt x="673" y="972"/>
                  </a:moveTo>
                  <a:lnTo>
                    <a:pt x="667" y="982"/>
                  </a:lnTo>
                  <a:lnTo>
                    <a:pt x="663" y="990"/>
                  </a:lnTo>
                  <a:lnTo>
                    <a:pt x="657" y="1000"/>
                  </a:lnTo>
                  <a:lnTo>
                    <a:pt x="647" y="1006"/>
                  </a:lnTo>
                  <a:lnTo>
                    <a:pt x="647" y="1012"/>
                  </a:lnTo>
                  <a:lnTo>
                    <a:pt x="643" y="1017"/>
                  </a:lnTo>
                  <a:lnTo>
                    <a:pt x="638" y="1019"/>
                  </a:lnTo>
                  <a:lnTo>
                    <a:pt x="632" y="1023"/>
                  </a:lnTo>
                  <a:lnTo>
                    <a:pt x="626" y="1025"/>
                  </a:lnTo>
                  <a:lnTo>
                    <a:pt x="622" y="1029"/>
                  </a:lnTo>
                  <a:lnTo>
                    <a:pt x="616" y="1031"/>
                  </a:lnTo>
                  <a:lnTo>
                    <a:pt x="614" y="1031"/>
                  </a:lnTo>
                  <a:lnTo>
                    <a:pt x="610" y="1039"/>
                  </a:lnTo>
                  <a:lnTo>
                    <a:pt x="608" y="1043"/>
                  </a:lnTo>
                  <a:lnTo>
                    <a:pt x="604" y="1051"/>
                  </a:lnTo>
                  <a:lnTo>
                    <a:pt x="600" y="1053"/>
                  </a:lnTo>
                  <a:lnTo>
                    <a:pt x="596" y="1057"/>
                  </a:lnTo>
                  <a:lnTo>
                    <a:pt x="590" y="1059"/>
                  </a:lnTo>
                  <a:lnTo>
                    <a:pt x="582" y="1061"/>
                  </a:lnTo>
                  <a:lnTo>
                    <a:pt x="564" y="1055"/>
                  </a:lnTo>
                  <a:lnTo>
                    <a:pt x="556" y="1049"/>
                  </a:lnTo>
                  <a:lnTo>
                    <a:pt x="545" y="1047"/>
                  </a:lnTo>
                  <a:lnTo>
                    <a:pt x="543" y="1043"/>
                  </a:lnTo>
                  <a:lnTo>
                    <a:pt x="539" y="1039"/>
                  </a:lnTo>
                  <a:lnTo>
                    <a:pt x="535" y="1029"/>
                  </a:lnTo>
                  <a:lnTo>
                    <a:pt x="533" y="1019"/>
                  </a:lnTo>
                  <a:lnTo>
                    <a:pt x="533" y="1017"/>
                  </a:lnTo>
                  <a:lnTo>
                    <a:pt x="535" y="1010"/>
                  </a:lnTo>
                  <a:lnTo>
                    <a:pt x="533" y="1006"/>
                  </a:lnTo>
                  <a:lnTo>
                    <a:pt x="531" y="1000"/>
                  </a:lnTo>
                  <a:lnTo>
                    <a:pt x="525" y="996"/>
                  </a:lnTo>
                  <a:lnTo>
                    <a:pt x="525" y="974"/>
                  </a:lnTo>
                  <a:lnTo>
                    <a:pt x="525" y="958"/>
                  </a:lnTo>
                  <a:lnTo>
                    <a:pt x="521" y="950"/>
                  </a:lnTo>
                  <a:lnTo>
                    <a:pt x="517" y="944"/>
                  </a:lnTo>
                  <a:lnTo>
                    <a:pt x="511" y="938"/>
                  </a:lnTo>
                  <a:lnTo>
                    <a:pt x="499" y="934"/>
                  </a:lnTo>
                  <a:lnTo>
                    <a:pt x="493" y="931"/>
                  </a:lnTo>
                  <a:lnTo>
                    <a:pt x="489" y="925"/>
                  </a:lnTo>
                  <a:lnTo>
                    <a:pt x="483" y="921"/>
                  </a:lnTo>
                  <a:lnTo>
                    <a:pt x="479" y="917"/>
                  </a:lnTo>
                  <a:lnTo>
                    <a:pt x="475" y="911"/>
                  </a:lnTo>
                  <a:lnTo>
                    <a:pt x="473" y="905"/>
                  </a:lnTo>
                  <a:lnTo>
                    <a:pt x="469" y="901"/>
                  </a:lnTo>
                  <a:lnTo>
                    <a:pt x="463" y="893"/>
                  </a:lnTo>
                  <a:lnTo>
                    <a:pt x="463" y="873"/>
                  </a:lnTo>
                  <a:lnTo>
                    <a:pt x="465" y="859"/>
                  </a:lnTo>
                  <a:lnTo>
                    <a:pt x="463" y="851"/>
                  </a:lnTo>
                  <a:lnTo>
                    <a:pt x="459" y="846"/>
                  </a:lnTo>
                  <a:lnTo>
                    <a:pt x="455" y="840"/>
                  </a:lnTo>
                  <a:lnTo>
                    <a:pt x="446" y="834"/>
                  </a:lnTo>
                  <a:lnTo>
                    <a:pt x="444" y="828"/>
                  </a:lnTo>
                  <a:lnTo>
                    <a:pt x="440" y="824"/>
                  </a:lnTo>
                  <a:lnTo>
                    <a:pt x="434" y="822"/>
                  </a:lnTo>
                  <a:lnTo>
                    <a:pt x="424" y="822"/>
                  </a:lnTo>
                  <a:lnTo>
                    <a:pt x="412" y="824"/>
                  </a:lnTo>
                  <a:lnTo>
                    <a:pt x="400" y="828"/>
                  </a:lnTo>
                  <a:lnTo>
                    <a:pt x="392" y="832"/>
                  </a:lnTo>
                  <a:lnTo>
                    <a:pt x="382" y="834"/>
                  </a:lnTo>
                  <a:lnTo>
                    <a:pt x="372" y="836"/>
                  </a:lnTo>
                  <a:lnTo>
                    <a:pt x="366" y="844"/>
                  </a:lnTo>
                  <a:lnTo>
                    <a:pt x="359" y="848"/>
                  </a:lnTo>
                  <a:lnTo>
                    <a:pt x="347" y="848"/>
                  </a:lnTo>
                  <a:lnTo>
                    <a:pt x="335" y="850"/>
                  </a:lnTo>
                  <a:lnTo>
                    <a:pt x="329" y="857"/>
                  </a:lnTo>
                  <a:lnTo>
                    <a:pt x="327" y="861"/>
                  </a:lnTo>
                  <a:lnTo>
                    <a:pt x="323" y="863"/>
                  </a:lnTo>
                  <a:lnTo>
                    <a:pt x="319" y="865"/>
                  </a:lnTo>
                  <a:lnTo>
                    <a:pt x="315" y="867"/>
                  </a:lnTo>
                  <a:lnTo>
                    <a:pt x="311" y="867"/>
                  </a:lnTo>
                  <a:lnTo>
                    <a:pt x="307" y="869"/>
                  </a:lnTo>
                  <a:lnTo>
                    <a:pt x="295" y="875"/>
                  </a:lnTo>
                  <a:lnTo>
                    <a:pt x="285" y="883"/>
                  </a:lnTo>
                  <a:lnTo>
                    <a:pt x="275" y="891"/>
                  </a:lnTo>
                  <a:lnTo>
                    <a:pt x="264" y="895"/>
                  </a:lnTo>
                  <a:lnTo>
                    <a:pt x="234" y="891"/>
                  </a:lnTo>
                  <a:lnTo>
                    <a:pt x="204" y="887"/>
                  </a:lnTo>
                  <a:lnTo>
                    <a:pt x="147" y="881"/>
                  </a:lnTo>
                  <a:lnTo>
                    <a:pt x="133" y="871"/>
                  </a:lnTo>
                  <a:lnTo>
                    <a:pt x="123" y="867"/>
                  </a:lnTo>
                  <a:lnTo>
                    <a:pt x="109" y="863"/>
                  </a:lnTo>
                  <a:lnTo>
                    <a:pt x="95" y="859"/>
                  </a:lnTo>
                  <a:lnTo>
                    <a:pt x="91" y="855"/>
                  </a:lnTo>
                  <a:lnTo>
                    <a:pt x="89" y="851"/>
                  </a:lnTo>
                  <a:lnTo>
                    <a:pt x="86" y="844"/>
                  </a:lnTo>
                  <a:lnTo>
                    <a:pt x="86" y="834"/>
                  </a:lnTo>
                  <a:lnTo>
                    <a:pt x="86" y="822"/>
                  </a:lnTo>
                  <a:lnTo>
                    <a:pt x="84" y="812"/>
                  </a:lnTo>
                  <a:lnTo>
                    <a:pt x="80" y="802"/>
                  </a:lnTo>
                  <a:lnTo>
                    <a:pt x="78" y="790"/>
                  </a:lnTo>
                  <a:lnTo>
                    <a:pt x="76" y="778"/>
                  </a:lnTo>
                  <a:lnTo>
                    <a:pt x="76" y="772"/>
                  </a:lnTo>
                  <a:lnTo>
                    <a:pt x="76" y="768"/>
                  </a:lnTo>
                  <a:lnTo>
                    <a:pt x="76" y="765"/>
                  </a:lnTo>
                  <a:lnTo>
                    <a:pt x="72" y="761"/>
                  </a:lnTo>
                  <a:lnTo>
                    <a:pt x="66" y="753"/>
                  </a:lnTo>
                  <a:lnTo>
                    <a:pt x="64" y="723"/>
                  </a:lnTo>
                  <a:lnTo>
                    <a:pt x="60" y="699"/>
                  </a:lnTo>
                  <a:lnTo>
                    <a:pt x="60" y="672"/>
                  </a:lnTo>
                  <a:lnTo>
                    <a:pt x="56" y="656"/>
                  </a:lnTo>
                  <a:lnTo>
                    <a:pt x="56" y="640"/>
                  </a:lnTo>
                  <a:lnTo>
                    <a:pt x="56" y="630"/>
                  </a:lnTo>
                  <a:lnTo>
                    <a:pt x="56" y="624"/>
                  </a:lnTo>
                  <a:lnTo>
                    <a:pt x="54" y="620"/>
                  </a:lnTo>
                  <a:lnTo>
                    <a:pt x="54" y="618"/>
                  </a:lnTo>
                  <a:lnTo>
                    <a:pt x="50" y="616"/>
                  </a:lnTo>
                  <a:lnTo>
                    <a:pt x="48" y="614"/>
                  </a:lnTo>
                  <a:lnTo>
                    <a:pt x="42" y="614"/>
                  </a:lnTo>
                  <a:lnTo>
                    <a:pt x="40" y="606"/>
                  </a:lnTo>
                  <a:lnTo>
                    <a:pt x="38" y="603"/>
                  </a:lnTo>
                  <a:lnTo>
                    <a:pt x="34" y="597"/>
                  </a:lnTo>
                  <a:lnTo>
                    <a:pt x="26" y="593"/>
                  </a:lnTo>
                  <a:lnTo>
                    <a:pt x="20" y="589"/>
                  </a:lnTo>
                  <a:lnTo>
                    <a:pt x="16" y="587"/>
                  </a:lnTo>
                  <a:lnTo>
                    <a:pt x="10" y="585"/>
                  </a:lnTo>
                  <a:lnTo>
                    <a:pt x="6" y="581"/>
                  </a:lnTo>
                  <a:lnTo>
                    <a:pt x="2" y="573"/>
                  </a:lnTo>
                  <a:lnTo>
                    <a:pt x="0" y="565"/>
                  </a:lnTo>
                  <a:lnTo>
                    <a:pt x="0" y="555"/>
                  </a:lnTo>
                  <a:lnTo>
                    <a:pt x="2" y="549"/>
                  </a:lnTo>
                  <a:lnTo>
                    <a:pt x="6" y="531"/>
                  </a:lnTo>
                  <a:lnTo>
                    <a:pt x="14" y="516"/>
                  </a:lnTo>
                  <a:lnTo>
                    <a:pt x="16" y="496"/>
                  </a:lnTo>
                  <a:lnTo>
                    <a:pt x="16" y="472"/>
                  </a:lnTo>
                  <a:lnTo>
                    <a:pt x="20" y="466"/>
                  </a:lnTo>
                  <a:lnTo>
                    <a:pt x="22" y="460"/>
                  </a:lnTo>
                  <a:lnTo>
                    <a:pt x="26" y="454"/>
                  </a:lnTo>
                  <a:lnTo>
                    <a:pt x="26" y="452"/>
                  </a:lnTo>
                  <a:lnTo>
                    <a:pt x="34" y="438"/>
                  </a:lnTo>
                  <a:lnTo>
                    <a:pt x="40" y="427"/>
                  </a:lnTo>
                  <a:lnTo>
                    <a:pt x="46" y="407"/>
                  </a:lnTo>
                  <a:lnTo>
                    <a:pt x="52" y="387"/>
                  </a:lnTo>
                  <a:lnTo>
                    <a:pt x="54" y="373"/>
                  </a:lnTo>
                  <a:lnTo>
                    <a:pt x="60" y="359"/>
                  </a:lnTo>
                  <a:lnTo>
                    <a:pt x="52" y="342"/>
                  </a:lnTo>
                  <a:lnTo>
                    <a:pt x="46" y="326"/>
                  </a:lnTo>
                  <a:lnTo>
                    <a:pt x="50" y="310"/>
                  </a:lnTo>
                  <a:lnTo>
                    <a:pt x="48" y="298"/>
                  </a:lnTo>
                  <a:lnTo>
                    <a:pt x="44" y="282"/>
                  </a:lnTo>
                  <a:lnTo>
                    <a:pt x="38" y="271"/>
                  </a:lnTo>
                  <a:lnTo>
                    <a:pt x="40" y="257"/>
                  </a:lnTo>
                  <a:lnTo>
                    <a:pt x="42" y="239"/>
                  </a:lnTo>
                  <a:lnTo>
                    <a:pt x="50" y="197"/>
                  </a:lnTo>
                  <a:lnTo>
                    <a:pt x="56" y="178"/>
                  </a:lnTo>
                  <a:lnTo>
                    <a:pt x="66" y="162"/>
                  </a:lnTo>
                  <a:lnTo>
                    <a:pt x="76" y="146"/>
                  </a:lnTo>
                  <a:lnTo>
                    <a:pt x="86" y="134"/>
                  </a:lnTo>
                  <a:lnTo>
                    <a:pt x="89" y="130"/>
                  </a:lnTo>
                  <a:lnTo>
                    <a:pt x="93" y="124"/>
                  </a:lnTo>
                  <a:lnTo>
                    <a:pt x="103" y="114"/>
                  </a:lnTo>
                  <a:lnTo>
                    <a:pt x="119" y="105"/>
                  </a:lnTo>
                  <a:lnTo>
                    <a:pt x="129" y="99"/>
                  </a:lnTo>
                  <a:lnTo>
                    <a:pt x="131" y="93"/>
                  </a:lnTo>
                  <a:lnTo>
                    <a:pt x="133" y="93"/>
                  </a:lnTo>
                  <a:lnTo>
                    <a:pt x="133" y="87"/>
                  </a:lnTo>
                  <a:lnTo>
                    <a:pt x="129" y="83"/>
                  </a:lnTo>
                  <a:lnTo>
                    <a:pt x="125" y="79"/>
                  </a:lnTo>
                  <a:lnTo>
                    <a:pt x="125" y="77"/>
                  </a:lnTo>
                  <a:lnTo>
                    <a:pt x="123" y="75"/>
                  </a:lnTo>
                  <a:lnTo>
                    <a:pt x="115" y="73"/>
                  </a:lnTo>
                  <a:lnTo>
                    <a:pt x="109" y="71"/>
                  </a:lnTo>
                  <a:lnTo>
                    <a:pt x="103" y="69"/>
                  </a:lnTo>
                  <a:lnTo>
                    <a:pt x="99" y="65"/>
                  </a:lnTo>
                  <a:lnTo>
                    <a:pt x="99" y="61"/>
                  </a:lnTo>
                  <a:lnTo>
                    <a:pt x="99" y="53"/>
                  </a:lnTo>
                  <a:lnTo>
                    <a:pt x="101" y="47"/>
                  </a:lnTo>
                  <a:lnTo>
                    <a:pt x="101" y="41"/>
                  </a:lnTo>
                  <a:lnTo>
                    <a:pt x="99" y="29"/>
                  </a:lnTo>
                  <a:lnTo>
                    <a:pt x="95" y="23"/>
                  </a:lnTo>
                  <a:lnTo>
                    <a:pt x="91" y="20"/>
                  </a:lnTo>
                  <a:lnTo>
                    <a:pt x="93" y="14"/>
                  </a:lnTo>
                  <a:lnTo>
                    <a:pt x="93" y="12"/>
                  </a:lnTo>
                  <a:lnTo>
                    <a:pt x="91" y="8"/>
                  </a:lnTo>
                  <a:lnTo>
                    <a:pt x="89" y="4"/>
                  </a:lnTo>
                  <a:lnTo>
                    <a:pt x="89" y="0"/>
                  </a:lnTo>
                  <a:lnTo>
                    <a:pt x="141" y="2"/>
                  </a:lnTo>
                  <a:lnTo>
                    <a:pt x="192" y="2"/>
                  </a:lnTo>
                  <a:lnTo>
                    <a:pt x="244" y="2"/>
                  </a:lnTo>
                  <a:lnTo>
                    <a:pt x="293" y="4"/>
                  </a:lnTo>
                  <a:lnTo>
                    <a:pt x="295" y="4"/>
                  </a:lnTo>
                  <a:lnTo>
                    <a:pt x="295" y="6"/>
                  </a:lnTo>
                  <a:lnTo>
                    <a:pt x="301" y="10"/>
                  </a:lnTo>
                  <a:lnTo>
                    <a:pt x="307" y="10"/>
                  </a:lnTo>
                  <a:lnTo>
                    <a:pt x="313" y="12"/>
                  </a:lnTo>
                  <a:lnTo>
                    <a:pt x="321" y="23"/>
                  </a:lnTo>
                  <a:lnTo>
                    <a:pt x="327" y="33"/>
                  </a:lnTo>
                  <a:lnTo>
                    <a:pt x="329" y="45"/>
                  </a:lnTo>
                  <a:lnTo>
                    <a:pt x="331" y="53"/>
                  </a:lnTo>
                  <a:lnTo>
                    <a:pt x="333" y="63"/>
                  </a:lnTo>
                  <a:lnTo>
                    <a:pt x="335" y="65"/>
                  </a:lnTo>
                  <a:lnTo>
                    <a:pt x="337" y="73"/>
                  </a:lnTo>
                  <a:lnTo>
                    <a:pt x="337" y="77"/>
                  </a:lnTo>
                  <a:lnTo>
                    <a:pt x="341" y="83"/>
                  </a:lnTo>
                  <a:lnTo>
                    <a:pt x="345" y="91"/>
                  </a:lnTo>
                  <a:lnTo>
                    <a:pt x="353" y="95"/>
                  </a:lnTo>
                  <a:lnTo>
                    <a:pt x="359" y="106"/>
                  </a:lnTo>
                  <a:lnTo>
                    <a:pt x="363" y="114"/>
                  </a:lnTo>
                  <a:lnTo>
                    <a:pt x="366" y="120"/>
                  </a:lnTo>
                  <a:lnTo>
                    <a:pt x="370" y="122"/>
                  </a:lnTo>
                  <a:lnTo>
                    <a:pt x="376" y="124"/>
                  </a:lnTo>
                  <a:lnTo>
                    <a:pt x="382" y="126"/>
                  </a:lnTo>
                  <a:lnTo>
                    <a:pt x="388" y="132"/>
                  </a:lnTo>
                  <a:lnTo>
                    <a:pt x="392" y="142"/>
                  </a:lnTo>
                  <a:lnTo>
                    <a:pt x="394" y="150"/>
                  </a:lnTo>
                  <a:lnTo>
                    <a:pt x="398" y="158"/>
                  </a:lnTo>
                  <a:lnTo>
                    <a:pt x="406" y="164"/>
                  </a:lnTo>
                  <a:lnTo>
                    <a:pt x="414" y="170"/>
                  </a:lnTo>
                  <a:lnTo>
                    <a:pt x="422" y="174"/>
                  </a:lnTo>
                  <a:lnTo>
                    <a:pt x="430" y="178"/>
                  </a:lnTo>
                  <a:lnTo>
                    <a:pt x="436" y="189"/>
                  </a:lnTo>
                  <a:lnTo>
                    <a:pt x="444" y="197"/>
                  </a:lnTo>
                  <a:lnTo>
                    <a:pt x="452" y="205"/>
                  </a:lnTo>
                  <a:lnTo>
                    <a:pt x="461" y="213"/>
                  </a:lnTo>
                  <a:lnTo>
                    <a:pt x="459" y="221"/>
                  </a:lnTo>
                  <a:lnTo>
                    <a:pt x="455" y="223"/>
                  </a:lnTo>
                  <a:lnTo>
                    <a:pt x="446" y="227"/>
                  </a:lnTo>
                  <a:lnTo>
                    <a:pt x="438" y="229"/>
                  </a:lnTo>
                  <a:lnTo>
                    <a:pt x="430" y="241"/>
                  </a:lnTo>
                  <a:lnTo>
                    <a:pt x="426" y="249"/>
                  </a:lnTo>
                  <a:lnTo>
                    <a:pt x="416" y="251"/>
                  </a:lnTo>
                  <a:lnTo>
                    <a:pt x="412" y="253"/>
                  </a:lnTo>
                  <a:lnTo>
                    <a:pt x="402" y="255"/>
                  </a:lnTo>
                  <a:lnTo>
                    <a:pt x="394" y="261"/>
                  </a:lnTo>
                  <a:lnTo>
                    <a:pt x="390" y="265"/>
                  </a:lnTo>
                  <a:lnTo>
                    <a:pt x="384" y="267"/>
                  </a:lnTo>
                  <a:lnTo>
                    <a:pt x="376" y="269"/>
                  </a:lnTo>
                  <a:lnTo>
                    <a:pt x="374" y="274"/>
                  </a:lnTo>
                  <a:lnTo>
                    <a:pt x="372" y="278"/>
                  </a:lnTo>
                  <a:lnTo>
                    <a:pt x="370" y="284"/>
                  </a:lnTo>
                  <a:lnTo>
                    <a:pt x="368" y="290"/>
                  </a:lnTo>
                  <a:lnTo>
                    <a:pt x="368" y="292"/>
                  </a:lnTo>
                  <a:lnTo>
                    <a:pt x="366" y="298"/>
                  </a:lnTo>
                  <a:lnTo>
                    <a:pt x="368" y="306"/>
                  </a:lnTo>
                  <a:lnTo>
                    <a:pt x="370" y="312"/>
                  </a:lnTo>
                  <a:lnTo>
                    <a:pt x="376" y="318"/>
                  </a:lnTo>
                  <a:lnTo>
                    <a:pt x="382" y="322"/>
                  </a:lnTo>
                  <a:lnTo>
                    <a:pt x="386" y="332"/>
                  </a:lnTo>
                  <a:lnTo>
                    <a:pt x="390" y="340"/>
                  </a:lnTo>
                  <a:lnTo>
                    <a:pt x="394" y="348"/>
                  </a:lnTo>
                  <a:lnTo>
                    <a:pt x="406" y="354"/>
                  </a:lnTo>
                  <a:lnTo>
                    <a:pt x="408" y="365"/>
                  </a:lnTo>
                  <a:lnTo>
                    <a:pt x="410" y="377"/>
                  </a:lnTo>
                  <a:lnTo>
                    <a:pt x="414" y="389"/>
                  </a:lnTo>
                  <a:lnTo>
                    <a:pt x="416" y="391"/>
                  </a:lnTo>
                  <a:lnTo>
                    <a:pt x="422" y="395"/>
                  </a:lnTo>
                  <a:lnTo>
                    <a:pt x="426" y="407"/>
                  </a:lnTo>
                  <a:lnTo>
                    <a:pt x="426" y="417"/>
                  </a:lnTo>
                  <a:lnTo>
                    <a:pt x="424" y="442"/>
                  </a:lnTo>
                  <a:lnTo>
                    <a:pt x="424" y="452"/>
                  </a:lnTo>
                  <a:lnTo>
                    <a:pt x="426" y="462"/>
                  </a:lnTo>
                  <a:lnTo>
                    <a:pt x="432" y="472"/>
                  </a:lnTo>
                  <a:lnTo>
                    <a:pt x="442" y="478"/>
                  </a:lnTo>
                  <a:lnTo>
                    <a:pt x="450" y="474"/>
                  </a:lnTo>
                  <a:lnTo>
                    <a:pt x="455" y="470"/>
                  </a:lnTo>
                  <a:lnTo>
                    <a:pt x="459" y="466"/>
                  </a:lnTo>
                  <a:lnTo>
                    <a:pt x="461" y="466"/>
                  </a:lnTo>
                  <a:lnTo>
                    <a:pt x="465" y="466"/>
                  </a:lnTo>
                  <a:lnTo>
                    <a:pt x="471" y="466"/>
                  </a:lnTo>
                  <a:lnTo>
                    <a:pt x="477" y="468"/>
                  </a:lnTo>
                  <a:lnTo>
                    <a:pt x="483" y="468"/>
                  </a:lnTo>
                  <a:lnTo>
                    <a:pt x="491" y="468"/>
                  </a:lnTo>
                  <a:lnTo>
                    <a:pt x="501" y="470"/>
                  </a:lnTo>
                  <a:lnTo>
                    <a:pt x="509" y="478"/>
                  </a:lnTo>
                  <a:lnTo>
                    <a:pt x="519" y="482"/>
                  </a:lnTo>
                  <a:lnTo>
                    <a:pt x="529" y="482"/>
                  </a:lnTo>
                  <a:lnTo>
                    <a:pt x="543" y="486"/>
                  </a:lnTo>
                  <a:lnTo>
                    <a:pt x="547" y="488"/>
                  </a:lnTo>
                  <a:lnTo>
                    <a:pt x="548" y="490"/>
                  </a:lnTo>
                  <a:lnTo>
                    <a:pt x="554" y="494"/>
                  </a:lnTo>
                  <a:lnTo>
                    <a:pt x="558" y="496"/>
                  </a:lnTo>
                  <a:lnTo>
                    <a:pt x="566" y="498"/>
                  </a:lnTo>
                  <a:lnTo>
                    <a:pt x="574" y="498"/>
                  </a:lnTo>
                  <a:lnTo>
                    <a:pt x="584" y="498"/>
                  </a:lnTo>
                  <a:lnTo>
                    <a:pt x="594" y="500"/>
                  </a:lnTo>
                  <a:lnTo>
                    <a:pt x="606" y="498"/>
                  </a:lnTo>
                  <a:lnTo>
                    <a:pt x="614" y="498"/>
                  </a:lnTo>
                  <a:lnTo>
                    <a:pt x="622" y="498"/>
                  </a:lnTo>
                  <a:lnTo>
                    <a:pt x="632" y="494"/>
                  </a:lnTo>
                  <a:lnTo>
                    <a:pt x="634" y="494"/>
                  </a:lnTo>
                  <a:lnTo>
                    <a:pt x="641" y="494"/>
                  </a:lnTo>
                  <a:lnTo>
                    <a:pt x="653" y="494"/>
                  </a:lnTo>
                  <a:lnTo>
                    <a:pt x="663" y="492"/>
                  </a:lnTo>
                  <a:lnTo>
                    <a:pt x="677" y="492"/>
                  </a:lnTo>
                  <a:lnTo>
                    <a:pt x="689" y="492"/>
                  </a:lnTo>
                  <a:lnTo>
                    <a:pt x="703" y="492"/>
                  </a:lnTo>
                  <a:lnTo>
                    <a:pt x="711" y="494"/>
                  </a:lnTo>
                  <a:lnTo>
                    <a:pt x="727" y="500"/>
                  </a:lnTo>
                  <a:lnTo>
                    <a:pt x="742" y="510"/>
                  </a:lnTo>
                  <a:lnTo>
                    <a:pt x="760" y="518"/>
                  </a:lnTo>
                  <a:lnTo>
                    <a:pt x="778" y="525"/>
                  </a:lnTo>
                  <a:lnTo>
                    <a:pt x="780" y="537"/>
                  </a:lnTo>
                  <a:lnTo>
                    <a:pt x="782" y="541"/>
                  </a:lnTo>
                  <a:lnTo>
                    <a:pt x="786" y="545"/>
                  </a:lnTo>
                  <a:lnTo>
                    <a:pt x="792" y="547"/>
                  </a:lnTo>
                  <a:lnTo>
                    <a:pt x="802" y="547"/>
                  </a:lnTo>
                  <a:lnTo>
                    <a:pt x="810" y="549"/>
                  </a:lnTo>
                  <a:lnTo>
                    <a:pt x="812" y="549"/>
                  </a:lnTo>
                  <a:lnTo>
                    <a:pt x="820" y="555"/>
                  </a:lnTo>
                  <a:lnTo>
                    <a:pt x="822" y="559"/>
                  </a:lnTo>
                  <a:lnTo>
                    <a:pt x="822" y="561"/>
                  </a:lnTo>
                  <a:lnTo>
                    <a:pt x="820" y="565"/>
                  </a:lnTo>
                  <a:lnTo>
                    <a:pt x="818" y="565"/>
                  </a:lnTo>
                  <a:lnTo>
                    <a:pt x="814" y="569"/>
                  </a:lnTo>
                  <a:lnTo>
                    <a:pt x="812" y="577"/>
                  </a:lnTo>
                  <a:lnTo>
                    <a:pt x="808" y="587"/>
                  </a:lnTo>
                  <a:lnTo>
                    <a:pt x="806" y="591"/>
                  </a:lnTo>
                  <a:lnTo>
                    <a:pt x="798" y="597"/>
                  </a:lnTo>
                  <a:lnTo>
                    <a:pt x="798" y="604"/>
                  </a:lnTo>
                  <a:lnTo>
                    <a:pt x="796" y="612"/>
                  </a:lnTo>
                  <a:lnTo>
                    <a:pt x="798" y="618"/>
                  </a:lnTo>
                  <a:lnTo>
                    <a:pt x="802" y="624"/>
                  </a:lnTo>
                  <a:lnTo>
                    <a:pt x="806" y="628"/>
                  </a:lnTo>
                  <a:lnTo>
                    <a:pt x="812" y="634"/>
                  </a:lnTo>
                  <a:lnTo>
                    <a:pt x="816" y="636"/>
                  </a:lnTo>
                  <a:lnTo>
                    <a:pt x="818" y="638"/>
                  </a:lnTo>
                  <a:lnTo>
                    <a:pt x="820" y="644"/>
                  </a:lnTo>
                  <a:lnTo>
                    <a:pt x="822" y="648"/>
                  </a:lnTo>
                  <a:lnTo>
                    <a:pt x="823" y="656"/>
                  </a:lnTo>
                  <a:lnTo>
                    <a:pt x="825" y="662"/>
                  </a:lnTo>
                  <a:lnTo>
                    <a:pt x="825" y="664"/>
                  </a:lnTo>
                  <a:lnTo>
                    <a:pt x="829" y="668"/>
                  </a:lnTo>
                  <a:lnTo>
                    <a:pt x="835" y="670"/>
                  </a:lnTo>
                  <a:lnTo>
                    <a:pt x="839" y="676"/>
                  </a:lnTo>
                  <a:lnTo>
                    <a:pt x="841" y="685"/>
                  </a:lnTo>
                  <a:lnTo>
                    <a:pt x="841" y="691"/>
                  </a:lnTo>
                  <a:lnTo>
                    <a:pt x="839" y="699"/>
                  </a:lnTo>
                  <a:lnTo>
                    <a:pt x="829" y="713"/>
                  </a:lnTo>
                  <a:lnTo>
                    <a:pt x="825" y="721"/>
                  </a:lnTo>
                  <a:lnTo>
                    <a:pt x="823" y="727"/>
                  </a:lnTo>
                  <a:lnTo>
                    <a:pt x="823" y="743"/>
                  </a:lnTo>
                  <a:lnTo>
                    <a:pt x="823" y="753"/>
                  </a:lnTo>
                  <a:lnTo>
                    <a:pt x="823" y="772"/>
                  </a:lnTo>
                  <a:lnTo>
                    <a:pt x="825" y="782"/>
                  </a:lnTo>
                  <a:lnTo>
                    <a:pt x="827" y="790"/>
                  </a:lnTo>
                  <a:lnTo>
                    <a:pt x="833" y="796"/>
                  </a:lnTo>
                  <a:lnTo>
                    <a:pt x="841" y="802"/>
                  </a:lnTo>
                  <a:lnTo>
                    <a:pt x="847" y="812"/>
                  </a:lnTo>
                  <a:lnTo>
                    <a:pt x="851" y="820"/>
                  </a:lnTo>
                  <a:lnTo>
                    <a:pt x="857" y="828"/>
                  </a:lnTo>
                  <a:lnTo>
                    <a:pt x="863" y="832"/>
                  </a:lnTo>
                  <a:lnTo>
                    <a:pt x="869" y="834"/>
                  </a:lnTo>
                  <a:lnTo>
                    <a:pt x="877" y="846"/>
                  </a:lnTo>
                  <a:lnTo>
                    <a:pt x="881" y="851"/>
                  </a:lnTo>
                  <a:lnTo>
                    <a:pt x="885" y="859"/>
                  </a:lnTo>
                  <a:lnTo>
                    <a:pt x="887" y="865"/>
                  </a:lnTo>
                  <a:lnTo>
                    <a:pt x="885" y="871"/>
                  </a:lnTo>
                  <a:lnTo>
                    <a:pt x="883" y="877"/>
                  </a:lnTo>
                  <a:lnTo>
                    <a:pt x="875" y="885"/>
                  </a:lnTo>
                  <a:lnTo>
                    <a:pt x="873" y="899"/>
                  </a:lnTo>
                  <a:lnTo>
                    <a:pt x="869" y="907"/>
                  </a:lnTo>
                  <a:lnTo>
                    <a:pt x="861" y="911"/>
                  </a:lnTo>
                  <a:lnTo>
                    <a:pt x="853" y="913"/>
                  </a:lnTo>
                  <a:lnTo>
                    <a:pt x="839" y="913"/>
                  </a:lnTo>
                  <a:lnTo>
                    <a:pt x="823" y="911"/>
                  </a:lnTo>
                  <a:lnTo>
                    <a:pt x="804" y="911"/>
                  </a:lnTo>
                  <a:lnTo>
                    <a:pt x="780" y="911"/>
                  </a:lnTo>
                  <a:lnTo>
                    <a:pt x="772" y="915"/>
                  </a:lnTo>
                  <a:lnTo>
                    <a:pt x="766" y="921"/>
                  </a:lnTo>
                  <a:lnTo>
                    <a:pt x="756" y="940"/>
                  </a:lnTo>
                  <a:lnTo>
                    <a:pt x="756" y="948"/>
                  </a:lnTo>
                  <a:lnTo>
                    <a:pt x="756" y="952"/>
                  </a:lnTo>
                  <a:lnTo>
                    <a:pt x="754" y="954"/>
                  </a:lnTo>
                  <a:lnTo>
                    <a:pt x="742" y="956"/>
                  </a:lnTo>
                  <a:lnTo>
                    <a:pt x="732" y="956"/>
                  </a:lnTo>
                  <a:lnTo>
                    <a:pt x="723" y="956"/>
                  </a:lnTo>
                  <a:lnTo>
                    <a:pt x="713" y="958"/>
                  </a:lnTo>
                  <a:lnTo>
                    <a:pt x="711" y="962"/>
                  </a:lnTo>
                  <a:lnTo>
                    <a:pt x="709" y="968"/>
                  </a:lnTo>
                  <a:lnTo>
                    <a:pt x="699" y="970"/>
                  </a:lnTo>
                  <a:lnTo>
                    <a:pt x="691" y="972"/>
                  </a:lnTo>
                  <a:lnTo>
                    <a:pt x="681" y="974"/>
                  </a:lnTo>
                  <a:lnTo>
                    <a:pt x="673" y="97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Freeform 31"/>
            <p:cNvSpPr>
              <a:spLocks/>
            </p:cNvSpPr>
            <p:nvPr/>
          </p:nvSpPr>
          <p:spPr bwMode="auto">
            <a:xfrm>
              <a:off x="4810125" y="2463915"/>
              <a:ext cx="747713" cy="619125"/>
            </a:xfrm>
            <a:custGeom>
              <a:avLst/>
              <a:gdLst>
                <a:gd name="T0" fmla="*/ 403018 w 1141"/>
                <a:gd name="T1" fmla="*/ 562641 h 844"/>
                <a:gd name="T2" fmla="*/ 348627 w 1141"/>
                <a:gd name="T3" fmla="*/ 536233 h 844"/>
                <a:gd name="T4" fmla="*/ 339453 w 1141"/>
                <a:gd name="T5" fmla="*/ 547970 h 844"/>
                <a:gd name="T6" fmla="*/ 315861 w 1141"/>
                <a:gd name="T7" fmla="*/ 565575 h 844"/>
                <a:gd name="T8" fmla="*/ 292925 w 1141"/>
                <a:gd name="T9" fmla="*/ 549437 h 844"/>
                <a:gd name="T10" fmla="*/ 260160 w 1141"/>
                <a:gd name="T11" fmla="*/ 512025 h 844"/>
                <a:gd name="T12" fmla="*/ 233292 w 1141"/>
                <a:gd name="T13" fmla="*/ 479749 h 844"/>
                <a:gd name="T14" fmla="*/ 181522 w 1141"/>
                <a:gd name="T15" fmla="*/ 427666 h 844"/>
                <a:gd name="T16" fmla="*/ 160552 w 1141"/>
                <a:gd name="T17" fmla="*/ 379984 h 844"/>
                <a:gd name="T18" fmla="*/ 146135 w 1141"/>
                <a:gd name="T19" fmla="*/ 327902 h 844"/>
                <a:gd name="T20" fmla="*/ 114025 w 1141"/>
                <a:gd name="T21" fmla="*/ 291223 h 844"/>
                <a:gd name="T22" fmla="*/ 85191 w 1141"/>
                <a:gd name="T23" fmla="*/ 270684 h 844"/>
                <a:gd name="T24" fmla="*/ 62255 w 1141"/>
                <a:gd name="T25" fmla="*/ 195861 h 844"/>
                <a:gd name="T26" fmla="*/ 26868 w 1141"/>
                <a:gd name="T27" fmla="*/ 145245 h 844"/>
                <a:gd name="T28" fmla="*/ 7864 w 1141"/>
                <a:gd name="T29" fmla="*/ 115903 h 844"/>
                <a:gd name="T30" fmla="*/ 30800 w 1141"/>
                <a:gd name="T31" fmla="*/ 65287 h 844"/>
                <a:gd name="T32" fmla="*/ 76016 w 1141"/>
                <a:gd name="T33" fmla="*/ 53550 h 844"/>
                <a:gd name="T34" fmla="*/ 102229 w 1141"/>
                <a:gd name="T35" fmla="*/ 63820 h 844"/>
                <a:gd name="T36" fmla="*/ 140892 w 1141"/>
                <a:gd name="T37" fmla="*/ 55017 h 844"/>
                <a:gd name="T38" fmla="*/ 178901 w 1141"/>
                <a:gd name="T39" fmla="*/ 43280 h 844"/>
                <a:gd name="T40" fmla="*/ 225428 w 1141"/>
                <a:gd name="T41" fmla="*/ 33010 h 844"/>
                <a:gd name="T42" fmla="*/ 282440 w 1141"/>
                <a:gd name="T43" fmla="*/ 37412 h 844"/>
                <a:gd name="T44" fmla="*/ 335521 w 1141"/>
                <a:gd name="T45" fmla="*/ 50616 h 844"/>
                <a:gd name="T46" fmla="*/ 370252 w 1141"/>
                <a:gd name="T47" fmla="*/ 53550 h 844"/>
                <a:gd name="T48" fmla="*/ 400397 w 1141"/>
                <a:gd name="T49" fmla="*/ 33010 h 844"/>
                <a:gd name="T50" fmla="*/ 433818 w 1141"/>
                <a:gd name="T51" fmla="*/ 13204 h 844"/>
                <a:gd name="T52" fmla="*/ 474447 w 1141"/>
                <a:gd name="T53" fmla="*/ 0 h 844"/>
                <a:gd name="T54" fmla="*/ 500004 w 1141"/>
                <a:gd name="T55" fmla="*/ 22007 h 844"/>
                <a:gd name="T56" fmla="*/ 506557 w 1141"/>
                <a:gd name="T57" fmla="*/ 63820 h 844"/>
                <a:gd name="T58" fmla="*/ 539323 w 1141"/>
                <a:gd name="T59" fmla="*/ 93896 h 844"/>
                <a:gd name="T60" fmla="*/ 547187 w 1141"/>
                <a:gd name="T61" fmla="*/ 145245 h 844"/>
                <a:gd name="T62" fmla="*/ 562259 w 1141"/>
                <a:gd name="T63" fmla="*/ 169452 h 844"/>
                <a:gd name="T64" fmla="*/ 576676 w 1141"/>
                <a:gd name="T65" fmla="*/ 173854 h 844"/>
                <a:gd name="T66" fmla="*/ 593714 w 1141"/>
                <a:gd name="T67" fmla="*/ 150380 h 844"/>
                <a:gd name="T68" fmla="*/ 620582 w 1141"/>
                <a:gd name="T69" fmla="*/ 137909 h 844"/>
                <a:gd name="T70" fmla="*/ 634999 w 1141"/>
                <a:gd name="T71" fmla="*/ 143778 h 844"/>
                <a:gd name="T72" fmla="*/ 628446 w 1141"/>
                <a:gd name="T73" fmla="*/ 184124 h 844"/>
                <a:gd name="T74" fmla="*/ 634999 w 1141"/>
                <a:gd name="T75" fmla="*/ 240608 h 844"/>
                <a:gd name="T76" fmla="*/ 673663 w 1141"/>
                <a:gd name="T77" fmla="*/ 247943 h 844"/>
                <a:gd name="T78" fmla="*/ 694633 w 1141"/>
                <a:gd name="T79" fmla="*/ 258213 h 844"/>
                <a:gd name="T80" fmla="*/ 698564 w 1141"/>
                <a:gd name="T81" fmla="*/ 289756 h 844"/>
                <a:gd name="T82" fmla="*/ 735917 w 1141"/>
                <a:gd name="T83" fmla="*/ 305895 h 844"/>
                <a:gd name="T84" fmla="*/ 742470 w 1141"/>
                <a:gd name="T85" fmla="*/ 344773 h 844"/>
                <a:gd name="T86" fmla="*/ 707739 w 1141"/>
                <a:gd name="T87" fmla="*/ 381451 h 844"/>
                <a:gd name="T88" fmla="*/ 697254 w 1141"/>
                <a:gd name="T89" fmla="*/ 415929 h 844"/>
                <a:gd name="T90" fmla="*/ 670386 w 1141"/>
                <a:gd name="T91" fmla="*/ 435001 h 844"/>
                <a:gd name="T92" fmla="*/ 648105 w 1141"/>
                <a:gd name="T93" fmla="*/ 462143 h 844"/>
                <a:gd name="T94" fmla="*/ 640241 w 1141"/>
                <a:gd name="T95" fmla="*/ 488551 h 844"/>
                <a:gd name="T96" fmla="*/ 610752 w 1141"/>
                <a:gd name="T97" fmla="*/ 487084 h 844"/>
                <a:gd name="T98" fmla="*/ 574055 w 1141"/>
                <a:gd name="T99" fmla="*/ 506157 h 844"/>
                <a:gd name="T100" fmla="*/ 539323 w 1141"/>
                <a:gd name="T101" fmla="*/ 531831 h 844"/>
                <a:gd name="T102" fmla="*/ 514421 w 1141"/>
                <a:gd name="T103" fmla="*/ 573644 h 844"/>
                <a:gd name="T104" fmla="*/ 498694 w 1141"/>
                <a:gd name="T105" fmla="*/ 616191 h 844"/>
                <a:gd name="T106" fmla="*/ 467894 w 1141"/>
                <a:gd name="T107" fmla="*/ 594184 h 844"/>
                <a:gd name="T108" fmla="*/ 442992 w 1141"/>
                <a:gd name="T109" fmla="*/ 582447 h 84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41"/>
                <a:gd name="T166" fmla="*/ 0 h 844"/>
                <a:gd name="T167" fmla="*/ 1141 w 1141"/>
                <a:gd name="T168" fmla="*/ 844 h 84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41" h="844">
                  <a:moveTo>
                    <a:pt x="660" y="781"/>
                  </a:moveTo>
                  <a:lnTo>
                    <a:pt x="643" y="782"/>
                  </a:lnTo>
                  <a:lnTo>
                    <a:pt x="639" y="781"/>
                  </a:lnTo>
                  <a:lnTo>
                    <a:pt x="631" y="779"/>
                  </a:lnTo>
                  <a:lnTo>
                    <a:pt x="629" y="773"/>
                  </a:lnTo>
                  <a:lnTo>
                    <a:pt x="627" y="771"/>
                  </a:lnTo>
                  <a:lnTo>
                    <a:pt x="615" y="767"/>
                  </a:lnTo>
                  <a:lnTo>
                    <a:pt x="609" y="761"/>
                  </a:lnTo>
                  <a:lnTo>
                    <a:pt x="601" y="755"/>
                  </a:lnTo>
                  <a:lnTo>
                    <a:pt x="591" y="753"/>
                  </a:lnTo>
                  <a:lnTo>
                    <a:pt x="583" y="751"/>
                  </a:lnTo>
                  <a:lnTo>
                    <a:pt x="564" y="741"/>
                  </a:lnTo>
                  <a:lnTo>
                    <a:pt x="542" y="733"/>
                  </a:lnTo>
                  <a:lnTo>
                    <a:pt x="532" y="731"/>
                  </a:lnTo>
                  <a:lnTo>
                    <a:pt x="526" y="733"/>
                  </a:lnTo>
                  <a:lnTo>
                    <a:pt x="522" y="735"/>
                  </a:lnTo>
                  <a:lnTo>
                    <a:pt x="520" y="737"/>
                  </a:lnTo>
                  <a:lnTo>
                    <a:pt x="520" y="739"/>
                  </a:lnTo>
                  <a:lnTo>
                    <a:pt x="520" y="743"/>
                  </a:lnTo>
                  <a:lnTo>
                    <a:pt x="520" y="745"/>
                  </a:lnTo>
                  <a:lnTo>
                    <a:pt x="518" y="747"/>
                  </a:lnTo>
                  <a:lnTo>
                    <a:pt x="514" y="753"/>
                  </a:lnTo>
                  <a:lnTo>
                    <a:pt x="508" y="759"/>
                  </a:lnTo>
                  <a:lnTo>
                    <a:pt x="506" y="761"/>
                  </a:lnTo>
                  <a:lnTo>
                    <a:pt x="498" y="765"/>
                  </a:lnTo>
                  <a:lnTo>
                    <a:pt x="492" y="767"/>
                  </a:lnTo>
                  <a:lnTo>
                    <a:pt x="486" y="769"/>
                  </a:lnTo>
                  <a:lnTo>
                    <a:pt x="482" y="771"/>
                  </a:lnTo>
                  <a:lnTo>
                    <a:pt x="473" y="771"/>
                  </a:lnTo>
                  <a:lnTo>
                    <a:pt x="467" y="769"/>
                  </a:lnTo>
                  <a:lnTo>
                    <a:pt x="463" y="769"/>
                  </a:lnTo>
                  <a:lnTo>
                    <a:pt x="459" y="767"/>
                  </a:lnTo>
                  <a:lnTo>
                    <a:pt x="453" y="761"/>
                  </a:lnTo>
                  <a:lnTo>
                    <a:pt x="449" y="755"/>
                  </a:lnTo>
                  <a:lnTo>
                    <a:pt x="447" y="749"/>
                  </a:lnTo>
                  <a:lnTo>
                    <a:pt x="447" y="739"/>
                  </a:lnTo>
                  <a:lnTo>
                    <a:pt x="447" y="731"/>
                  </a:lnTo>
                  <a:lnTo>
                    <a:pt x="445" y="721"/>
                  </a:lnTo>
                  <a:lnTo>
                    <a:pt x="439" y="715"/>
                  </a:lnTo>
                  <a:lnTo>
                    <a:pt x="429" y="705"/>
                  </a:lnTo>
                  <a:lnTo>
                    <a:pt x="413" y="701"/>
                  </a:lnTo>
                  <a:lnTo>
                    <a:pt x="397" y="698"/>
                  </a:lnTo>
                  <a:lnTo>
                    <a:pt x="383" y="696"/>
                  </a:lnTo>
                  <a:lnTo>
                    <a:pt x="378" y="692"/>
                  </a:lnTo>
                  <a:lnTo>
                    <a:pt x="376" y="686"/>
                  </a:lnTo>
                  <a:lnTo>
                    <a:pt x="370" y="676"/>
                  </a:lnTo>
                  <a:lnTo>
                    <a:pt x="366" y="664"/>
                  </a:lnTo>
                  <a:lnTo>
                    <a:pt x="362" y="660"/>
                  </a:lnTo>
                  <a:lnTo>
                    <a:pt x="356" y="654"/>
                  </a:lnTo>
                  <a:lnTo>
                    <a:pt x="348" y="644"/>
                  </a:lnTo>
                  <a:lnTo>
                    <a:pt x="340" y="634"/>
                  </a:lnTo>
                  <a:lnTo>
                    <a:pt x="320" y="618"/>
                  </a:lnTo>
                  <a:lnTo>
                    <a:pt x="312" y="607"/>
                  </a:lnTo>
                  <a:lnTo>
                    <a:pt x="300" y="597"/>
                  </a:lnTo>
                  <a:lnTo>
                    <a:pt x="289" y="589"/>
                  </a:lnTo>
                  <a:lnTo>
                    <a:pt x="277" y="583"/>
                  </a:lnTo>
                  <a:lnTo>
                    <a:pt x="271" y="557"/>
                  </a:lnTo>
                  <a:lnTo>
                    <a:pt x="265" y="545"/>
                  </a:lnTo>
                  <a:lnTo>
                    <a:pt x="259" y="535"/>
                  </a:lnTo>
                  <a:lnTo>
                    <a:pt x="257" y="530"/>
                  </a:lnTo>
                  <a:lnTo>
                    <a:pt x="255" y="526"/>
                  </a:lnTo>
                  <a:lnTo>
                    <a:pt x="249" y="522"/>
                  </a:lnTo>
                  <a:lnTo>
                    <a:pt x="245" y="518"/>
                  </a:lnTo>
                  <a:lnTo>
                    <a:pt x="241" y="506"/>
                  </a:lnTo>
                  <a:lnTo>
                    <a:pt x="239" y="498"/>
                  </a:lnTo>
                  <a:lnTo>
                    <a:pt x="237" y="488"/>
                  </a:lnTo>
                  <a:lnTo>
                    <a:pt x="237" y="478"/>
                  </a:lnTo>
                  <a:lnTo>
                    <a:pt x="233" y="468"/>
                  </a:lnTo>
                  <a:lnTo>
                    <a:pt x="229" y="456"/>
                  </a:lnTo>
                  <a:lnTo>
                    <a:pt x="223" y="447"/>
                  </a:lnTo>
                  <a:lnTo>
                    <a:pt x="215" y="437"/>
                  </a:lnTo>
                  <a:lnTo>
                    <a:pt x="211" y="429"/>
                  </a:lnTo>
                  <a:lnTo>
                    <a:pt x="199" y="421"/>
                  </a:lnTo>
                  <a:lnTo>
                    <a:pt x="192" y="413"/>
                  </a:lnTo>
                  <a:lnTo>
                    <a:pt x="182" y="405"/>
                  </a:lnTo>
                  <a:lnTo>
                    <a:pt x="178" y="399"/>
                  </a:lnTo>
                  <a:lnTo>
                    <a:pt x="174" y="397"/>
                  </a:lnTo>
                  <a:lnTo>
                    <a:pt x="168" y="395"/>
                  </a:lnTo>
                  <a:lnTo>
                    <a:pt x="162" y="393"/>
                  </a:lnTo>
                  <a:lnTo>
                    <a:pt x="150" y="383"/>
                  </a:lnTo>
                  <a:lnTo>
                    <a:pt x="144" y="379"/>
                  </a:lnTo>
                  <a:lnTo>
                    <a:pt x="136" y="377"/>
                  </a:lnTo>
                  <a:lnTo>
                    <a:pt x="132" y="373"/>
                  </a:lnTo>
                  <a:lnTo>
                    <a:pt x="130" y="369"/>
                  </a:lnTo>
                  <a:lnTo>
                    <a:pt x="126" y="368"/>
                  </a:lnTo>
                  <a:lnTo>
                    <a:pt x="122" y="360"/>
                  </a:lnTo>
                  <a:lnTo>
                    <a:pt x="112" y="336"/>
                  </a:lnTo>
                  <a:lnTo>
                    <a:pt x="99" y="304"/>
                  </a:lnTo>
                  <a:lnTo>
                    <a:pt x="99" y="288"/>
                  </a:lnTo>
                  <a:lnTo>
                    <a:pt x="97" y="273"/>
                  </a:lnTo>
                  <a:lnTo>
                    <a:pt x="95" y="267"/>
                  </a:lnTo>
                  <a:lnTo>
                    <a:pt x="93" y="259"/>
                  </a:lnTo>
                  <a:lnTo>
                    <a:pt x="81" y="239"/>
                  </a:lnTo>
                  <a:lnTo>
                    <a:pt x="75" y="231"/>
                  </a:lnTo>
                  <a:lnTo>
                    <a:pt x="67" y="221"/>
                  </a:lnTo>
                  <a:lnTo>
                    <a:pt x="59" y="215"/>
                  </a:lnTo>
                  <a:lnTo>
                    <a:pt x="53" y="209"/>
                  </a:lnTo>
                  <a:lnTo>
                    <a:pt x="41" y="198"/>
                  </a:lnTo>
                  <a:lnTo>
                    <a:pt x="33" y="190"/>
                  </a:lnTo>
                  <a:lnTo>
                    <a:pt x="21" y="182"/>
                  </a:lnTo>
                  <a:lnTo>
                    <a:pt x="4" y="178"/>
                  </a:lnTo>
                  <a:lnTo>
                    <a:pt x="0" y="172"/>
                  </a:lnTo>
                  <a:lnTo>
                    <a:pt x="2" y="168"/>
                  </a:lnTo>
                  <a:lnTo>
                    <a:pt x="4" y="162"/>
                  </a:lnTo>
                  <a:lnTo>
                    <a:pt x="12" y="158"/>
                  </a:lnTo>
                  <a:lnTo>
                    <a:pt x="15" y="144"/>
                  </a:lnTo>
                  <a:lnTo>
                    <a:pt x="21" y="130"/>
                  </a:lnTo>
                  <a:lnTo>
                    <a:pt x="25" y="122"/>
                  </a:lnTo>
                  <a:lnTo>
                    <a:pt x="31" y="117"/>
                  </a:lnTo>
                  <a:lnTo>
                    <a:pt x="37" y="109"/>
                  </a:lnTo>
                  <a:lnTo>
                    <a:pt x="45" y="103"/>
                  </a:lnTo>
                  <a:lnTo>
                    <a:pt x="47" y="89"/>
                  </a:lnTo>
                  <a:lnTo>
                    <a:pt x="51" y="83"/>
                  </a:lnTo>
                  <a:lnTo>
                    <a:pt x="57" y="79"/>
                  </a:lnTo>
                  <a:lnTo>
                    <a:pt x="75" y="77"/>
                  </a:lnTo>
                  <a:lnTo>
                    <a:pt x="89" y="77"/>
                  </a:lnTo>
                  <a:lnTo>
                    <a:pt x="99" y="75"/>
                  </a:lnTo>
                  <a:lnTo>
                    <a:pt x="110" y="73"/>
                  </a:lnTo>
                  <a:lnTo>
                    <a:pt x="116" y="73"/>
                  </a:lnTo>
                  <a:lnTo>
                    <a:pt x="122" y="73"/>
                  </a:lnTo>
                  <a:lnTo>
                    <a:pt x="128" y="71"/>
                  </a:lnTo>
                  <a:lnTo>
                    <a:pt x="130" y="71"/>
                  </a:lnTo>
                  <a:lnTo>
                    <a:pt x="132" y="73"/>
                  </a:lnTo>
                  <a:lnTo>
                    <a:pt x="136" y="79"/>
                  </a:lnTo>
                  <a:lnTo>
                    <a:pt x="144" y="89"/>
                  </a:lnTo>
                  <a:lnTo>
                    <a:pt x="156" y="87"/>
                  </a:lnTo>
                  <a:lnTo>
                    <a:pt x="166" y="87"/>
                  </a:lnTo>
                  <a:lnTo>
                    <a:pt x="178" y="87"/>
                  </a:lnTo>
                  <a:lnTo>
                    <a:pt x="190" y="89"/>
                  </a:lnTo>
                  <a:lnTo>
                    <a:pt x="197" y="83"/>
                  </a:lnTo>
                  <a:lnTo>
                    <a:pt x="201" y="79"/>
                  </a:lnTo>
                  <a:lnTo>
                    <a:pt x="211" y="75"/>
                  </a:lnTo>
                  <a:lnTo>
                    <a:pt x="215" y="75"/>
                  </a:lnTo>
                  <a:lnTo>
                    <a:pt x="221" y="73"/>
                  </a:lnTo>
                  <a:lnTo>
                    <a:pt x="229" y="73"/>
                  </a:lnTo>
                  <a:lnTo>
                    <a:pt x="241" y="73"/>
                  </a:lnTo>
                  <a:lnTo>
                    <a:pt x="249" y="69"/>
                  </a:lnTo>
                  <a:lnTo>
                    <a:pt x="257" y="63"/>
                  </a:lnTo>
                  <a:lnTo>
                    <a:pt x="269" y="59"/>
                  </a:lnTo>
                  <a:lnTo>
                    <a:pt x="273" y="59"/>
                  </a:lnTo>
                  <a:lnTo>
                    <a:pt x="281" y="59"/>
                  </a:lnTo>
                  <a:lnTo>
                    <a:pt x="289" y="59"/>
                  </a:lnTo>
                  <a:lnTo>
                    <a:pt x="304" y="57"/>
                  </a:lnTo>
                  <a:lnTo>
                    <a:pt x="314" y="51"/>
                  </a:lnTo>
                  <a:lnTo>
                    <a:pt x="324" y="47"/>
                  </a:lnTo>
                  <a:lnTo>
                    <a:pt x="334" y="47"/>
                  </a:lnTo>
                  <a:lnTo>
                    <a:pt x="344" y="45"/>
                  </a:lnTo>
                  <a:lnTo>
                    <a:pt x="356" y="41"/>
                  </a:lnTo>
                  <a:lnTo>
                    <a:pt x="364" y="41"/>
                  </a:lnTo>
                  <a:lnTo>
                    <a:pt x="376" y="41"/>
                  </a:lnTo>
                  <a:lnTo>
                    <a:pt x="383" y="41"/>
                  </a:lnTo>
                  <a:lnTo>
                    <a:pt x="407" y="45"/>
                  </a:lnTo>
                  <a:lnTo>
                    <a:pt x="427" y="47"/>
                  </a:lnTo>
                  <a:lnTo>
                    <a:pt x="431" y="51"/>
                  </a:lnTo>
                  <a:lnTo>
                    <a:pt x="437" y="55"/>
                  </a:lnTo>
                  <a:lnTo>
                    <a:pt x="449" y="59"/>
                  </a:lnTo>
                  <a:lnTo>
                    <a:pt x="463" y="59"/>
                  </a:lnTo>
                  <a:lnTo>
                    <a:pt x="478" y="61"/>
                  </a:lnTo>
                  <a:lnTo>
                    <a:pt x="488" y="69"/>
                  </a:lnTo>
                  <a:lnTo>
                    <a:pt x="498" y="69"/>
                  </a:lnTo>
                  <a:lnTo>
                    <a:pt x="512" y="69"/>
                  </a:lnTo>
                  <a:lnTo>
                    <a:pt x="524" y="71"/>
                  </a:lnTo>
                  <a:lnTo>
                    <a:pt x="530" y="73"/>
                  </a:lnTo>
                  <a:lnTo>
                    <a:pt x="536" y="75"/>
                  </a:lnTo>
                  <a:lnTo>
                    <a:pt x="542" y="77"/>
                  </a:lnTo>
                  <a:lnTo>
                    <a:pt x="554" y="77"/>
                  </a:lnTo>
                  <a:lnTo>
                    <a:pt x="558" y="75"/>
                  </a:lnTo>
                  <a:lnTo>
                    <a:pt x="565" y="73"/>
                  </a:lnTo>
                  <a:lnTo>
                    <a:pt x="573" y="67"/>
                  </a:lnTo>
                  <a:lnTo>
                    <a:pt x="575" y="59"/>
                  </a:lnTo>
                  <a:lnTo>
                    <a:pt x="583" y="53"/>
                  </a:lnTo>
                  <a:lnTo>
                    <a:pt x="587" y="51"/>
                  </a:lnTo>
                  <a:lnTo>
                    <a:pt x="591" y="49"/>
                  </a:lnTo>
                  <a:lnTo>
                    <a:pt x="601" y="47"/>
                  </a:lnTo>
                  <a:lnTo>
                    <a:pt x="611" y="45"/>
                  </a:lnTo>
                  <a:lnTo>
                    <a:pt x="613" y="39"/>
                  </a:lnTo>
                  <a:lnTo>
                    <a:pt x="615" y="36"/>
                  </a:lnTo>
                  <a:lnTo>
                    <a:pt x="619" y="32"/>
                  </a:lnTo>
                  <a:lnTo>
                    <a:pt x="623" y="30"/>
                  </a:lnTo>
                  <a:lnTo>
                    <a:pt x="631" y="30"/>
                  </a:lnTo>
                  <a:lnTo>
                    <a:pt x="647" y="26"/>
                  </a:lnTo>
                  <a:lnTo>
                    <a:pt x="662" y="18"/>
                  </a:lnTo>
                  <a:lnTo>
                    <a:pt x="672" y="12"/>
                  </a:lnTo>
                  <a:lnTo>
                    <a:pt x="684" y="8"/>
                  </a:lnTo>
                  <a:lnTo>
                    <a:pt x="702" y="4"/>
                  </a:lnTo>
                  <a:lnTo>
                    <a:pt x="706" y="2"/>
                  </a:lnTo>
                  <a:lnTo>
                    <a:pt x="708" y="0"/>
                  </a:lnTo>
                  <a:lnTo>
                    <a:pt x="716" y="0"/>
                  </a:lnTo>
                  <a:lnTo>
                    <a:pt x="724" y="0"/>
                  </a:lnTo>
                  <a:lnTo>
                    <a:pt x="732" y="2"/>
                  </a:lnTo>
                  <a:lnTo>
                    <a:pt x="736" y="8"/>
                  </a:lnTo>
                  <a:lnTo>
                    <a:pt x="742" y="12"/>
                  </a:lnTo>
                  <a:lnTo>
                    <a:pt x="751" y="18"/>
                  </a:lnTo>
                  <a:lnTo>
                    <a:pt x="757" y="20"/>
                  </a:lnTo>
                  <a:lnTo>
                    <a:pt x="761" y="24"/>
                  </a:lnTo>
                  <a:lnTo>
                    <a:pt x="763" y="30"/>
                  </a:lnTo>
                  <a:lnTo>
                    <a:pt x="765" y="37"/>
                  </a:lnTo>
                  <a:lnTo>
                    <a:pt x="763" y="47"/>
                  </a:lnTo>
                  <a:lnTo>
                    <a:pt x="759" y="57"/>
                  </a:lnTo>
                  <a:lnTo>
                    <a:pt x="761" y="67"/>
                  </a:lnTo>
                  <a:lnTo>
                    <a:pt x="765" y="73"/>
                  </a:lnTo>
                  <a:lnTo>
                    <a:pt x="769" y="81"/>
                  </a:lnTo>
                  <a:lnTo>
                    <a:pt x="773" y="87"/>
                  </a:lnTo>
                  <a:lnTo>
                    <a:pt x="777" y="95"/>
                  </a:lnTo>
                  <a:lnTo>
                    <a:pt x="781" y="101"/>
                  </a:lnTo>
                  <a:lnTo>
                    <a:pt x="785" y="105"/>
                  </a:lnTo>
                  <a:lnTo>
                    <a:pt x="787" y="109"/>
                  </a:lnTo>
                  <a:lnTo>
                    <a:pt x="803" y="113"/>
                  </a:lnTo>
                  <a:lnTo>
                    <a:pt x="819" y="120"/>
                  </a:lnTo>
                  <a:lnTo>
                    <a:pt x="823" y="128"/>
                  </a:lnTo>
                  <a:lnTo>
                    <a:pt x="823" y="136"/>
                  </a:lnTo>
                  <a:lnTo>
                    <a:pt x="823" y="154"/>
                  </a:lnTo>
                  <a:lnTo>
                    <a:pt x="823" y="160"/>
                  </a:lnTo>
                  <a:lnTo>
                    <a:pt x="823" y="170"/>
                  </a:lnTo>
                  <a:lnTo>
                    <a:pt x="825" y="178"/>
                  </a:lnTo>
                  <a:lnTo>
                    <a:pt x="833" y="184"/>
                  </a:lnTo>
                  <a:lnTo>
                    <a:pt x="835" y="198"/>
                  </a:lnTo>
                  <a:lnTo>
                    <a:pt x="835" y="209"/>
                  </a:lnTo>
                  <a:lnTo>
                    <a:pt x="835" y="221"/>
                  </a:lnTo>
                  <a:lnTo>
                    <a:pt x="839" y="229"/>
                  </a:lnTo>
                  <a:lnTo>
                    <a:pt x="839" y="231"/>
                  </a:lnTo>
                  <a:lnTo>
                    <a:pt x="842" y="233"/>
                  </a:lnTo>
                  <a:lnTo>
                    <a:pt x="852" y="233"/>
                  </a:lnTo>
                  <a:lnTo>
                    <a:pt x="858" y="231"/>
                  </a:lnTo>
                  <a:lnTo>
                    <a:pt x="864" y="231"/>
                  </a:lnTo>
                  <a:lnTo>
                    <a:pt x="866" y="235"/>
                  </a:lnTo>
                  <a:lnTo>
                    <a:pt x="868" y="239"/>
                  </a:lnTo>
                  <a:lnTo>
                    <a:pt x="870" y="243"/>
                  </a:lnTo>
                  <a:lnTo>
                    <a:pt x="872" y="243"/>
                  </a:lnTo>
                  <a:lnTo>
                    <a:pt x="876" y="241"/>
                  </a:lnTo>
                  <a:lnTo>
                    <a:pt x="880" y="237"/>
                  </a:lnTo>
                  <a:lnTo>
                    <a:pt x="884" y="235"/>
                  </a:lnTo>
                  <a:lnTo>
                    <a:pt x="884" y="233"/>
                  </a:lnTo>
                  <a:lnTo>
                    <a:pt x="886" y="227"/>
                  </a:lnTo>
                  <a:lnTo>
                    <a:pt x="890" y="219"/>
                  </a:lnTo>
                  <a:lnTo>
                    <a:pt x="894" y="211"/>
                  </a:lnTo>
                  <a:lnTo>
                    <a:pt x="900" y="209"/>
                  </a:lnTo>
                  <a:lnTo>
                    <a:pt x="906" y="205"/>
                  </a:lnTo>
                  <a:lnTo>
                    <a:pt x="912" y="205"/>
                  </a:lnTo>
                  <a:lnTo>
                    <a:pt x="922" y="203"/>
                  </a:lnTo>
                  <a:lnTo>
                    <a:pt x="928" y="194"/>
                  </a:lnTo>
                  <a:lnTo>
                    <a:pt x="933" y="186"/>
                  </a:lnTo>
                  <a:lnTo>
                    <a:pt x="939" y="186"/>
                  </a:lnTo>
                  <a:lnTo>
                    <a:pt x="943" y="186"/>
                  </a:lnTo>
                  <a:lnTo>
                    <a:pt x="947" y="188"/>
                  </a:lnTo>
                  <a:lnTo>
                    <a:pt x="947" y="190"/>
                  </a:lnTo>
                  <a:lnTo>
                    <a:pt x="949" y="190"/>
                  </a:lnTo>
                  <a:lnTo>
                    <a:pt x="955" y="192"/>
                  </a:lnTo>
                  <a:lnTo>
                    <a:pt x="959" y="194"/>
                  </a:lnTo>
                  <a:lnTo>
                    <a:pt x="965" y="194"/>
                  </a:lnTo>
                  <a:lnTo>
                    <a:pt x="967" y="196"/>
                  </a:lnTo>
                  <a:lnTo>
                    <a:pt x="969" y="196"/>
                  </a:lnTo>
                  <a:lnTo>
                    <a:pt x="971" y="202"/>
                  </a:lnTo>
                  <a:lnTo>
                    <a:pt x="971" y="205"/>
                  </a:lnTo>
                  <a:lnTo>
                    <a:pt x="967" y="207"/>
                  </a:lnTo>
                  <a:lnTo>
                    <a:pt x="961" y="211"/>
                  </a:lnTo>
                  <a:lnTo>
                    <a:pt x="957" y="225"/>
                  </a:lnTo>
                  <a:lnTo>
                    <a:pt x="957" y="237"/>
                  </a:lnTo>
                  <a:lnTo>
                    <a:pt x="959" y="251"/>
                  </a:lnTo>
                  <a:lnTo>
                    <a:pt x="959" y="267"/>
                  </a:lnTo>
                  <a:lnTo>
                    <a:pt x="959" y="273"/>
                  </a:lnTo>
                  <a:lnTo>
                    <a:pt x="959" y="283"/>
                  </a:lnTo>
                  <a:lnTo>
                    <a:pt x="961" y="302"/>
                  </a:lnTo>
                  <a:lnTo>
                    <a:pt x="963" y="310"/>
                  </a:lnTo>
                  <a:lnTo>
                    <a:pt x="965" y="322"/>
                  </a:lnTo>
                  <a:lnTo>
                    <a:pt x="969" y="328"/>
                  </a:lnTo>
                  <a:lnTo>
                    <a:pt x="975" y="332"/>
                  </a:lnTo>
                  <a:lnTo>
                    <a:pt x="981" y="336"/>
                  </a:lnTo>
                  <a:lnTo>
                    <a:pt x="983" y="340"/>
                  </a:lnTo>
                  <a:lnTo>
                    <a:pt x="997" y="342"/>
                  </a:lnTo>
                  <a:lnTo>
                    <a:pt x="1007" y="340"/>
                  </a:lnTo>
                  <a:lnTo>
                    <a:pt x="1019" y="338"/>
                  </a:lnTo>
                  <a:lnTo>
                    <a:pt x="1028" y="338"/>
                  </a:lnTo>
                  <a:lnTo>
                    <a:pt x="1036" y="336"/>
                  </a:lnTo>
                  <a:lnTo>
                    <a:pt x="1048" y="336"/>
                  </a:lnTo>
                  <a:lnTo>
                    <a:pt x="1054" y="336"/>
                  </a:lnTo>
                  <a:lnTo>
                    <a:pt x="1056" y="338"/>
                  </a:lnTo>
                  <a:lnTo>
                    <a:pt x="1058" y="340"/>
                  </a:lnTo>
                  <a:lnTo>
                    <a:pt x="1058" y="344"/>
                  </a:lnTo>
                  <a:lnTo>
                    <a:pt x="1060" y="352"/>
                  </a:lnTo>
                  <a:lnTo>
                    <a:pt x="1058" y="360"/>
                  </a:lnTo>
                  <a:lnTo>
                    <a:pt x="1058" y="364"/>
                  </a:lnTo>
                  <a:lnTo>
                    <a:pt x="1060" y="369"/>
                  </a:lnTo>
                  <a:lnTo>
                    <a:pt x="1064" y="375"/>
                  </a:lnTo>
                  <a:lnTo>
                    <a:pt x="1064" y="379"/>
                  </a:lnTo>
                  <a:lnTo>
                    <a:pt x="1064" y="387"/>
                  </a:lnTo>
                  <a:lnTo>
                    <a:pt x="1066" y="395"/>
                  </a:lnTo>
                  <a:lnTo>
                    <a:pt x="1070" y="403"/>
                  </a:lnTo>
                  <a:lnTo>
                    <a:pt x="1072" y="407"/>
                  </a:lnTo>
                  <a:lnTo>
                    <a:pt x="1078" y="409"/>
                  </a:lnTo>
                  <a:lnTo>
                    <a:pt x="1092" y="409"/>
                  </a:lnTo>
                  <a:lnTo>
                    <a:pt x="1106" y="409"/>
                  </a:lnTo>
                  <a:lnTo>
                    <a:pt x="1116" y="413"/>
                  </a:lnTo>
                  <a:lnTo>
                    <a:pt x="1123" y="417"/>
                  </a:lnTo>
                  <a:lnTo>
                    <a:pt x="1129" y="419"/>
                  </a:lnTo>
                  <a:lnTo>
                    <a:pt x="1133" y="423"/>
                  </a:lnTo>
                  <a:lnTo>
                    <a:pt x="1137" y="437"/>
                  </a:lnTo>
                  <a:lnTo>
                    <a:pt x="1141" y="450"/>
                  </a:lnTo>
                  <a:lnTo>
                    <a:pt x="1139" y="456"/>
                  </a:lnTo>
                  <a:lnTo>
                    <a:pt x="1137" y="464"/>
                  </a:lnTo>
                  <a:lnTo>
                    <a:pt x="1133" y="470"/>
                  </a:lnTo>
                  <a:lnTo>
                    <a:pt x="1125" y="472"/>
                  </a:lnTo>
                  <a:lnTo>
                    <a:pt x="1117" y="478"/>
                  </a:lnTo>
                  <a:lnTo>
                    <a:pt x="1110" y="484"/>
                  </a:lnTo>
                  <a:lnTo>
                    <a:pt x="1104" y="490"/>
                  </a:lnTo>
                  <a:lnTo>
                    <a:pt x="1090" y="494"/>
                  </a:lnTo>
                  <a:lnTo>
                    <a:pt x="1084" y="506"/>
                  </a:lnTo>
                  <a:lnTo>
                    <a:pt x="1080" y="520"/>
                  </a:lnTo>
                  <a:lnTo>
                    <a:pt x="1074" y="532"/>
                  </a:lnTo>
                  <a:lnTo>
                    <a:pt x="1070" y="535"/>
                  </a:lnTo>
                  <a:lnTo>
                    <a:pt x="1066" y="539"/>
                  </a:lnTo>
                  <a:lnTo>
                    <a:pt x="1066" y="547"/>
                  </a:lnTo>
                  <a:lnTo>
                    <a:pt x="1064" y="555"/>
                  </a:lnTo>
                  <a:lnTo>
                    <a:pt x="1064" y="563"/>
                  </a:lnTo>
                  <a:lnTo>
                    <a:pt x="1064" y="567"/>
                  </a:lnTo>
                  <a:lnTo>
                    <a:pt x="1062" y="571"/>
                  </a:lnTo>
                  <a:lnTo>
                    <a:pt x="1058" y="575"/>
                  </a:lnTo>
                  <a:lnTo>
                    <a:pt x="1054" y="577"/>
                  </a:lnTo>
                  <a:lnTo>
                    <a:pt x="1048" y="579"/>
                  </a:lnTo>
                  <a:lnTo>
                    <a:pt x="1036" y="581"/>
                  </a:lnTo>
                  <a:lnTo>
                    <a:pt x="1026" y="587"/>
                  </a:lnTo>
                  <a:lnTo>
                    <a:pt x="1023" y="593"/>
                  </a:lnTo>
                  <a:lnTo>
                    <a:pt x="1017" y="595"/>
                  </a:lnTo>
                  <a:lnTo>
                    <a:pt x="1011" y="597"/>
                  </a:lnTo>
                  <a:lnTo>
                    <a:pt x="1009" y="601"/>
                  </a:lnTo>
                  <a:lnTo>
                    <a:pt x="1005" y="603"/>
                  </a:lnTo>
                  <a:lnTo>
                    <a:pt x="1001" y="611"/>
                  </a:lnTo>
                  <a:lnTo>
                    <a:pt x="997" y="615"/>
                  </a:lnTo>
                  <a:lnTo>
                    <a:pt x="989" y="630"/>
                  </a:lnTo>
                  <a:lnTo>
                    <a:pt x="989" y="638"/>
                  </a:lnTo>
                  <a:lnTo>
                    <a:pt x="987" y="646"/>
                  </a:lnTo>
                  <a:lnTo>
                    <a:pt x="987" y="654"/>
                  </a:lnTo>
                  <a:lnTo>
                    <a:pt x="985" y="660"/>
                  </a:lnTo>
                  <a:lnTo>
                    <a:pt x="983" y="666"/>
                  </a:lnTo>
                  <a:lnTo>
                    <a:pt x="981" y="668"/>
                  </a:lnTo>
                  <a:lnTo>
                    <a:pt x="977" y="666"/>
                  </a:lnTo>
                  <a:lnTo>
                    <a:pt x="969" y="664"/>
                  </a:lnTo>
                  <a:lnTo>
                    <a:pt x="963" y="656"/>
                  </a:lnTo>
                  <a:lnTo>
                    <a:pt x="949" y="652"/>
                  </a:lnTo>
                  <a:lnTo>
                    <a:pt x="941" y="654"/>
                  </a:lnTo>
                  <a:lnTo>
                    <a:pt x="935" y="660"/>
                  </a:lnTo>
                  <a:lnTo>
                    <a:pt x="932" y="662"/>
                  </a:lnTo>
                  <a:lnTo>
                    <a:pt x="932" y="664"/>
                  </a:lnTo>
                  <a:lnTo>
                    <a:pt x="928" y="666"/>
                  </a:lnTo>
                  <a:lnTo>
                    <a:pt x="926" y="668"/>
                  </a:lnTo>
                  <a:lnTo>
                    <a:pt x="920" y="668"/>
                  </a:lnTo>
                  <a:lnTo>
                    <a:pt x="910" y="670"/>
                  </a:lnTo>
                  <a:lnTo>
                    <a:pt x="892" y="678"/>
                  </a:lnTo>
                  <a:lnTo>
                    <a:pt x="880" y="688"/>
                  </a:lnTo>
                  <a:lnTo>
                    <a:pt x="876" y="690"/>
                  </a:lnTo>
                  <a:lnTo>
                    <a:pt x="870" y="694"/>
                  </a:lnTo>
                  <a:lnTo>
                    <a:pt x="860" y="698"/>
                  </a:lnTo>
                  <a:lnTo>
                    <a:pt x="854" y="699"/>
                  </a:lnTo>
                  <a:lnTo>
                    <a:pt x="848" y="711"/>
                  </a:lnTo>
                  <a:lnTo>
                    <a:pt x="841" y="717"/>
                  </a:lnTo>
                  <a:lnTo>
                    <a:pt x="835" y="721"/>
                  </a:lnTo>
                  <a:lnTo>
                    <a:pt x="823" y="725"/>
                  </a:lnTo>
                  <a:lnTo>
                    <a:pt x="809" y="731"/>
                  </a:lnTo>
                  <a:lnTo>
                    <a:pt x="793" y="741"/>
                  </a:lnTo>
                  <a:lnTo>
                    <a:pt x="787" y="751"/>
                  </a:lnTo>
                  <a:lnTo>
                    <a:pt x="785" y="759"/>
                  </a:lnTo>
                  <a:lnTo>
                    <a:pt x="781" y="763"/>
                  </a:lnTo>
                  <a:lnTo>
                    <a:pt x="783" y="773"/>
                  </a:lnTo>
                  <a:lnTo>
                    <a:pt x="785" y="782"/>
                  </a:lnTo>
                  <a:lnTo>
                    <a:pt x="785" y="804"/>
                  </a:lnTo>
                  <a:lnTo>
                    <a:pt x="785" y="816"/>
                  </a:lnTo>
                  <a:lnTo>
                    <a:pt x="785" y="828"/>
                  </a:lnTo>
                  <a:lnTo>
                    <a:pt x="783" y="836"/>
                  </a:lnTo>
                  <a:lnTo>
                    <a:pt x="777" y="844"/>
                  </a:lnTo>
                  <a:lnTo>
                    <a:pt x="769" y="842"/>
                  </a:lnTo>
                  <a:lnTo>
                    <a:pt x="761" y="840"/>
                  </a:lnTo>
                  <a:lnTo>
                    <a:pt x="751" y="832"/>
                  </a:lnTo>
                  <a:lnTo>
                    <a:pt x="738" y="828"/>
                  </a:lnTo>
                  <a:lnTo>
                    <a:pt x="732" y="824"/>
                  </a:lnTo>
                  <a:lnTo>
                    <a:pt x="722" y="822"/>
                  </a:lnTo>
                  <a:lnTo>
                    <a:pt x="718" y="816"/>
                  </a:lnTo>
                  <a:lnTo>
                    <a:pt x="716" y="812"/>
                  </a:lnTo>
                  <a:lnTo>
                    <a:pt x="714" y="810"/>
                  </a:lnTo>
                  <a:lnTo>
                    <a:pt x="712" y="808"/>
                  </a:lnTo>
                  <a:lnTo>
                    <a:pt x="708" y="808"/>
                  </a:lnTo>
                  <a:lnTo>
                    <a:pt x="704" y="808"/>
                  </a:lnTo>
                  <a:lnTo>
                    <a:pt x="696" y="808"/>
                  </a:lnTo>
                  <a:lnTo>
                    <a:pt x="684" y="808"/>
                  </a:lnTo>
                  <a:lnTo>
                    <a:pt x="680" y="798"/>
                  </a:lnTo>
                  <a:lnTo>
                    <a:pt x="676" y="794"/>
                  </a:lnTo>
                  <a:lnTo>
                    <a:pt x="672" y="792"/>
                  </a:lnTo>
                  <a:lnTo>
                    <a:pt x="666" y="790"/>
                  </a:lnTo>
                  <a:lnTo>
                    <a:pt x="662" y="786"/>
                  </a:lnTo>
                  <a:lnTo>
                    <a:pt x="660" y="784"/>
                  </a:lnTo>
                  <a:lnTo>
                    <a:pt x="660" y="78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5037138" y="2937279"/>
              <a:ext cx="884237" cy="615950"/>
            </a:xfrm>
            <a:custGeom>
              <a:avLst/>
              <a:gdLst>
                <a:gd name="T0" fmla="*/ 242167 w 1351"/>
                <a:gd name="T1" fmla="*/ 607130 h 838"/>
                <a:gd name="T2" fmla="*/ 195697 w 1351"/>
                <a:gd name="T3" fmla="*/ 579934 h 838"/>
                <a:gd name="T4" fmla="*/ 124356 w 1351"/>
                <a:gd name="T5" fmla="*/ 595369 h 838"/>
                <a:gd name="T6" fmla="*/ 94249 w 1351"/>
                <a:gd name="T7" fmla="*/ 593899 h 838"/>
                <a:gd name="T8" fmla="*/ 49088 w 1351"/>
                <a:gd name="T9" fmla="*/ 571114 h 838"/>
                <a:gd name="T10" fmla="*/ 6545 w 1351"/>
                <a:gd name="T11" fmla="*/ 560823 h 838"/>
                <a:gd name="T12" fmla="*/ 5236 w 1351"/>
                <a:gd name="T13" fmla="*/ 517457 h 838"/>
                <a:gd name="T14" fmla="*/ 19635 w 1351"/>
                <a:gd name="T15" fmla="*/ 486586 h 838"/>
                <a:gd name="T16" fmla="*/ 7854 w 1351"/>
                <a:gd name="T17" fmla="*/ 422639 h 838"/>
                <a:gd name="T18" fmla="*/ 41234 w 1351"/>
                <a:gd name="T19" fmla="*/ 401323 h 838"/>
                <a:gd name="T20" fmla="*/ 76577 w 1351"/>
                <a:gd name="T21" fmla="*/ 374862 h 838"/>
                <a:gd name="T22" fmla="*/ 87704 w 1351"/>
                <a:gd name="T23" fmla="*/ 343256 h 838"/>
                <a:gd name="T24" fmla="*/ 92940 w 1351"/>
                <a:gd name="T25" fmla="*/ 263139 h 838"/>
                <a:gd name="T26" fmla="*/ 124356 w 1351"/>
                <a:gd name="T27" fmla="*/ 224917 h 838"/>
                <a:gd name="T28" fmla="*/ 157736 w 1351"/>
                <a:gd name="T29" fmla="*/ 185961 h 838"/>
                <a:gd name="T30" fmla="*/ 124356 w 1351"/>
                <a:gd name="T31" fmla="*/ 178611 h 838"/>
                <a:gd name="T32" fmla="*/ 152500 w 1351"/>
                <a:gd name="T33" fmla="*/ 149945 h 838"/>
                <a:gd name="T34" fmla="*/ 174753 w 1351"/>
                <a:gd name="T35" fmla="*/ 127894 h 838"/>
                <a:gd name="T36" fmla="*/ 189152 w 1351"/>
                <a:gd name="T37" fmla="*/ 105843 h 838"/>
                <a:gd name="T38" fmla="*/ 209442 w 1351"/>
                <a:gd name="T39" fmla="*/ 99228 h 838"/>
                <a:gd name="T40" fmla="*/ 250021 w 1351"/>
                <a:gd name="T41" fmla="*/ 127894 h 838"/>
                <a:gd name="T42" fmla="*/ 275547 w 1351"/>
                <a:gd name="T43" fmla="*/ 138184 h 838"/>
                <a:gd name="T44" fmla="*/ 283401 w 1351"/>
                <a:gd name="T45" fmla="*/ 110254 h 838"/>
                <a:gd name="T46" fmla="*/ 301727 w 1351"/>
                <a:gd name="T47" fmla="*/ 59537 h 838"/>
                <a:gd name="T48" fmla="*/ 324635 w 1351"/>
                <a:gd name="T49" fmla="*/ 40426 h 838"/>
                <a:gd name="T50" fmla="*/ 348197 w 1351"/>
                <a:gd name="T51" fmla="*/ 22051 h 838"/>
                <a:gd name="T52" fmla="*/ 406448 w 1351"/>
                <a:gd name="T53" fmla="*/ 4410 h 838"/>
                <a:gd name="T54" fmla="*/ 446373 w 1351"/>
                <a:gd name="T55" fmla="*/ 7350 h 838"/>
                <a:gd name="T56" fmla="*/ 475171 w 1351"/>
                <a:gd name="T57" fmla="*/ 2940 h 838"/>
                <a:gd name="T58" fmla="*/ 509860 w 1351"/>
                <a:gd name="T59" fmla="*/ 30871 h 838"/>
                <a:gd name="T60" fmla="*/ 542585 w 1351"/>
                <a:gd name="T61" fmla="*/ 63947 h 838"/>
                <a:gd name="T62" fmla="*/ 575965 w 1351"/>
                <a:gd name="T63" fmla="*/ 66887 h 838"/>
                <a:gd name="T64" fmla="*/ 666941 w 1351"/>
                <a:gd name="T65" fmla="*/ 71297 h 838"/>
                <a:gd name="T66" fmla="*/ 704248 w 1351"/>
                <a:gd name="T67" fmla="*/ 104373 h 838"/>
                <a:gd name="T68" fmla="*/ 727810 w 1351"/>
                <a:gd name="T69" fmla="*/ 147005 h 838"/>
                <a:gd name="T70" fmla="*/ 762499 w 1351"/>
                <a:gd name="T71" fmla="*/ 183021 h 838"/>
                <a:gd name="T72" fmla="*/ 789988 w 1351"/>
                <a:gd name="T73" fmla="*/ 180081 h 838"/>
                <a:gd name="T74" fmla="*/ 831222 w 1351"/>
                <a:gd name="T75" fmla="*/ 188901 h 838"/>
                <a:gd name="T76" fmla="*/ 852166 w 1351"/>
                <a:gd name="T77" fmla="*/ 208012 h 838"/>
                <a:gd name="T78" fmla="*/ 863947 w 1351"/>
                <a:gd name="T79" fmla="*/ 260198 h 838"/>
                <a:gd name="T80" fmla="*/ 873765 w 1351"/>
                <a:gd name="T81" fmla="*/ 309445 h 838"/>
                <a:gd name="T82" fmla="*/ 864602 w 1351"/>
                <a:gd name="T83" fmla="*/ 357222 h 838"/>
                <a:gd name="T84" fmla="*/ 835149 w 1351"/>
                <a:gd name="T85" fmla="*/ 367512 h 838"/>
                <a:gd name="T86" fmla="*/ 824677 w 1351"/>
                <a:gd name="T87" fmla="*/ 416759 h 838"/>
                <a:gd name="T88" fmla="*/ 762499 w 1351"/>
                <a:gd name="T89" fmla="*/ 416759 h 838"/>
                <a:gd name="T90" fmla="*/ 716029 w 1351"/>
                <a:gd name="T91" fmla="*/ 399853 h 838"/>
                <a:gd name="T92" fmla="*/ 705557 w 1351"/>
                <a:gd name="T93" fmla="*/ 371922 h 838"/>
                <a:gd name="T94" fmla="*/ 680031 w 1351"/>
                <a:gd name="T95" fmla="*/ 354281 h 838"/>
                <a:gd name="T96" fmla="*/ 591673 w 1351"/>
                <a:gd name="T97" fmla="*/ 363102 h 838"/>
                <a:gd name="T98" fmla="*/ 503315 w 1351"/>
                <a:gd name="T99" fmla="*/ 376332 h 838"/>
                <a:gd name="T100" fmla="*/ 456845 w 1351"/>
                <a:gd name="T101" fmla="*/ 368982 h 838"/>
                <a:gd name="T102" fmla="*/ 431319 w 1351"/>
                <a:gd name="T103" fmla="*/ 370452 h 838"/>
                <a:gd name="T104" fmla="*/ 422156 w 1351"/>
                <a:gd name="T105" fmla="*/ 404263 h 838"/>
                <a:gd name="T106" fmla="*/ 439173 w 1351"/>
                <a:gd name="T107" fmla="*/ 471885 h 838"/>
                <a:gd name="T108" fmla="*/ 472553 w 1351"/>
                <a:gd name="T109" fmla="*/ 496876 h 838"/>
                <a:gd name="T110" fmla="*/ 454227 w 1351"/>
                <a:gd name="T111" fmla="*/ 543183 h 838"/>
                <a:gd name="T112" fmla="*/ 426083 w 1351"/>
                <a:gd name="T113" fmla="*/ 588019 h 838"/>
                <a:gd name="T114" fmla="*/ 395976 w 1351"/>
                <a:gd name="T115" fmla="*/ 576994 h 838"/>
                <a:gd name="T116" fmla="*/ 359978 w 1351"/>
                <a:gd name="T117" fmla="*/ 582874 h 838"/>
                <a:gd name="T118" fmla="*/ 339034 w 1351"/>
                <a:gd name="T119" fmla="*/ 584344 h 838"/>
                <a:gd name="T120" fmla="*/ 313508 w 1351"/>
                <a:gd name="T121" fmla="*/ 598309 h 838"/>
                <a:gd name="T122" fmla="*/ 303036 w 1351"/>
                <a:gd name="T123" fmla="*/ 611540 h 83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351"/>
                <a:gd name="T187" fmla="*/ 0 h 838"/>
                <a:gd name="T188" fmla="*/ 1351 w 1351"/>
                <a:gd name="T189" fmla="*/ 838 h 83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351" h="838">
                  <a:moveTo>
                    <a:pt x="463" y="832"/>
                  </a:moveTo>
                  <a:lnTo>
                    <a:pt x="423" y="834"/>
                  </a:lnTo>
                  <a:lnTo>
                    <a:pt x="403" y="838"/>
                  </a:lnTo>
                  <a:lnTo>
                    <a:pt x="382" y="838"/>
                  </a:lnTo>
                  <a:lnTo>
                    <a:pt x="378" y="836"/>
                  </a:lnTo>
                  <a:lnTo>
                    <a:pt x="374" y="830"/>
                  </a:lnTo>
                  <a:lnTo>
                    <a:pt x="370" y="826"/>
                  </a:lnTo>
                  <a:lnTo>
                    <a:pt x="368" y="822"/>
                  </a:lnTo>
                  <a:lnTo>
                    <a:pt x="362" y="818"/>
                  </a:lnTo>
                  <a:lnTo>
                    <a:pt x="356" y="816"/>
                  </a:lnTo>
                  <a:lnTo>
                    <a:pt x="340" y="810"/>
                  </a:lnTo>
                  <a:lnTo>
                    <a:pt x="330" y="802"/>
                  </a:lnTo>
                  <a:lnTo>
                    <a:pt x="320" y="797"/>
                  </a:lnTo>
                  <a:lnTo>
                    <a:pt x="299" y="789"/>
                  </a:lnTo>
                  <a:lnTo>
                    <a:pt x="275" y="781"/>
                  </a:lnTo>
                  <a:lnTo>
                    <a:pt x="253" y="771"/>
                  </a:lnTo>
                  <a:lnTo>
                    <a:pt x="241" y="773"/>
                  </a:lnTo>
                  <a:lnTo>
                    <a:pt x="231" y="777"/>
                  </a:lnTo>
                  <a:lnTo>
                    <a:pt x="212" y="785"/>
                  </a:lnTo>
                  <a:lnTo>
                    <a:pt x="204" y="799"/>
                  </a:lnTo>
                  <a:lnTo>
                    <a:pt x="190" y="810"/>
                  </a:lnTo>
                  <a:lnTo>
                    <a:pt x="188" y="814"/>
                  </a:lnTo>
                  <a:lnTo>
                    <a:pt x="186" y="816"/>
                  </a:lnTo>
                  <a:lnTo>
                    <a:pt x="182" y="818"/>
                  </a:lnTo>
                  <a:lnTo>
                    <a:pt x="174" y="818"/>
                  </a:lnTo>
                  <a:lnTo>
                    <a:pt x="164" y="816"/>
                  </a:lnTo>
                  <a:lnTo>
                    <a:pt x="158" y="812"/>
                  </a:lnTo>
                  <a:lnTo>
                    <a:pt x="144" y="808"/>
                  </a:lnTo>
                  <a:lnTo>
                    <a:pt x="136" y="806"/>
                  </a:lnTo>
                  <a:lnTo>
                    <a:pt x="126" y="802"/>
                  </a:lnTo>
                  <a:lnTo>
                    <a:pt x="121" y="799"/>
                  </a:lnTo>
                  <a:lnTo>
                    <a:pt x="115" y="795"/>
                  </a:lnTo>
                  <a:lnTo>
                    <a:pt x="105" y="789"/>
                  </a:lnTo>
                  <a:lnTo>
                    <a:pt x="89" y="785"/>
                  </a:lnTo>
                  <a:lnTo>
                    <a:pt x="75" y="777"/>
                  </a:lnTo>
                  <a:lnTo>
                    <a:pt x="59" y="785"/>
                  </a:lnTo>
                  <a:lnTo>
                    <a:pt x="41" y="789"/>
                  </a:lnTo>
                  <a:lnTo>
                    <a:pt x="35" y="789"/>
                  </a:lnTo>
                  <a:lnTo>
                    <a:pt x="28" y="789"/>
                  </a:lnTo>
                  <a:lnTo>
                    <a:pt x="20" y="787"/>
                  </a:lnTo>
                  <a:lnTo>
                    <a:pt x="18" y="785"/>
                  </a:lnTo>
                  <a:lnTo>
                    <a:pt x="10" y="763"/>
                  </a:lnTo>
                  <a:lnTo>
                    <a:pt x="8" y="753"/>
                  </a:lnTo>
                  <a:lnTo>
                    <a:pt x="0" y="743"/>
                  </a:lnTo>
                  <a:lnTo>
                    <a:pt x="6" y="737"/>
                  </a:lnTo>
                  <a:lnTo>
                    <a:pt x="8" y="733"/>
                  </a:lnTo>
                  <a:lnTo>
                    <a:pt x="12" y="725"/>
                  </a:lnTo>
                  <a:lnTo>
                    <a:pt x="10" y="716"/>
                  </a:lnTo>
                  <a:lnTo>
                    <a:pt x="8" y="704"/>
                  </a:lnTo>
                  <a:lnTo>
                    <a:pt x="8" y="694"/>
                  </a:lnTo>
                  <a:lnTo>
                    <a:pt x="10" y="686"/>
                  </a:lnTo>
                  <a:lnTo>
                    <a:pt x="14" y="680"/>
                  </a:lnTo>
                  <a:lnTo>
                    <a:pt x="20" y="676"/>
                  </a:lnTo>
                  <a:lnTo>
                    <a:pt x="26" y="672"/>
                  </a:lnTo>
                  <a:lnTo>
                    <a:pt x="28" y="670"/>
                  </a:lnTo>
                  <a:lnTo>
                    <a:pt x="30" y="662"/>
                  </a:lnTo>
                  <a:lnTo>
                    <a:pt x="30" y="652"/>
                  </a:lnTo>
                  <a:lnTo>
                    <a:pt x="28" y="644"/>
                  </a:lnTo>
                  <a:lnTo>
                    <a:pt x="22" y="636"/>
                  </a:lnTo>
                  <a:lnTo>
                    <a:pt x="20" y="611"/>
                  </a:lnTo>
                  <a:lnTo>
                    <a:pt x="18" y="597"/>
                  </a:lnTo>
                  <a:lnTo>
                    <a:pt x="12" y="585"/>
                  </a:lnTo>
                  <a:lnTo>
                    <a:pt x="12" y="575"/>
                  </a:lnTo>
                  <a:lnTo>
                    <a:pt x="10" y="567"/>
                  </a:lnTo>
                  <a:lnTo>
                    <a:pt x="10" y="561"/>
                  </a:lnTo>
                  <a:lnTo>
                    <a:pt x="16" y="551"/>
                  </a:lnTo>
                  <a:lnTo>
                    <a:pt x="20" y="550"/>
                  </a:lnTo>
                  <a:lnTo>
                    <a:pt x="28" y="548"/>
                  </a:lnTo>
                  <a:lnTo>
                    <a:pt x="43" y="548"/>
                  </a:lnTo>
                  <a:lnTo>
                    <a:pt x="63" y="546"/>
                  </a:lnTo>
                  <a:lnTo>
                    <a:pt x="73" y="544"/>
                  </a:lnTo>
                  <a:lnTo>
                    <a:pt x="81" y="540"/>
                  </a:lnTo>
                  <a:lnTo>
                    <a:pt x="89" y="534"/>
                  </a:lnTo>
                  <a:lnTo>
                    <a:pt x="95" y="530"/>
                  </a:lnTo>
                  <a:lnTo>
                    <a:pt x="101" y="522"/>
                  </a:lnTo>
                  <a:lnTo>
                    <a:pt x="109" y="518"/>
                  </a:lnTo>
                  <a:lnTo>
                    <a:pt x="117" y="510"/>
                  </a:lnTo>
                  <a:lnTo>
                    <a:pt x="123" y="500"/>
                  </a:lnTo>
                  <a:lnTo>
                    <a:pt x="126" y="496"/>
                  </a:lnTo>
                  <a:lnTo>
                    <a:pt x="128" y="492"/>
                  </a:lnTo>
                  <a:lnTo>
                    <a:pt x="130" y="490"/>
                  </a:lnTo>
                  <a:lnTo>
                    <a:pt x="130" y="488"/>
                  </a:lnTo>
                  <a:lnTo>
                    <a:pt x="132" y="476"/>
                  </a:lnTo>
                  <a:lnTo>
                    <a:pt x="134" y="467"/>
                  </a:lnTo>
                  <a:lnTo>
                    <a:pt x="140" y="449"/>
                  </a:lnTo>
                  <a:lnTo>
                    <a:pt x="140" y="433"/>
                  </a:lnTo>
                  <a:lnTo>
                    <a:pt x="138" y="425"/>
                  </a:lnTo>
                  <a:lnTo>
                    <a:pt x="136" y="415"/>
                  </a:lnTo>
                  <a:lnTo>
                    <a:pt x="136" y="403"/>
                  </a:lnTo>
                  <a:lnTo>
                    <a:pt x="136" y="389"/>
                  </a:lnTo>
                  <a:lnTo>
                    <a:pt x="142" y="358"/>
                  </a:lnTo>
                  <a:lnTo>
                    <a:pt x="146" y="344"/>
                  </a:lnTo>
                  <a:lnTo>
                    <a:pt x="156" y="332"/>
                  </a:lnTo>
                  <a:lnTo>
                    <a:pt x="164" y="320"/>
                  </a:lnTo>
                  <a:lnTo>
                    <a:pt x="172" y="312"/>
                  </a:lnTo>
                  <a:lnTo>
                    <a:pt x="178" y="306"/>
                  </a:lnTo>
                  <a:lnTo>
                    <a:pt x="184" y="306"/>
                  </a:lnTo>
                  <a:lnTo>
                    <a:pt x="190" y="306"/>
                  </a:lnTo>
                  <a:lnTo>
                    <a:pt x="198" y="304"/>
                  </a:lnTo>
                  <a:lnTo>
                    <a:pt x="210" y="293"/>
                  </a:lnTo>
                  <a:lnTo>
                    <a:pt x="221" y="283"/>
                  </a:lnTo>
                  <a:lnTo>
                    <a:pt x="233" y="273"/>
                  </a:lnTo>
                  <a:lnTo>
                    <a:pt x="247" y="265"/>
                  </a:lnTo>
                  <a:lnTo>
                    <a:pt x="245" y="257"/>
                  </a:lnTo>
                  <a:lnTo>
                    <a:pt x="241" y="253"/>
                  </a:lnTo>
                  <a:lnTo>
                    <a:pt x="235" y="251"/>
                  </a:lnTo>
                  <a:lnTo>
                    <a:pt x="229" y="249"/>
                  </a:lnTo>
                  <a:lnTo>
                    <a:pt x="217" y="249"/>
                  </a:lnTo>
                  <a:lnTo>
                    <a:pt x="200" y="251"/>
                  </a:lnTo>
                  <a:lnTo>
                    <a:pt x="192" y="249"/>
                  </a:lnTo>
                  <a:lnTo>
                    <a:pt x="190" y="245"/>
                  </a:lnTo>
                  <a:lnTo>
                    <a:pt x="190" y="243"/>
                  </a:lnTo>
                  <a:lnTo>
                    <a:pt x="192" y="241"/>
                  </a:lnTo>
                  <a:lnTo>
                    <a:pt x="194" y="235"/>
                  </a:lnTo>
                  <a:lnTo>
                    <a:pt x="198" y="229"/>
                  </a:lnTo>
                  <a:lnTo>
                    <a:pt x="200" y="225"/>
                  </a:lnTo>
                  <a:lnTo>
                    <a:pt x="206" y="220"/>
                  </a:lnTo>
                  <a:lnTo>
                    <a:pt x="219" y="210"/>
                  </a:lnTo>
                  <a:lnTo>
                    <a:pt x="233" y="204"/>
                  </a:lnTo>
                  <a:lnTo>
                    <a:pt x="247" y="200"/>
                  </a:lnTo>
                  <a:lnTo>
                    <a:pt x="253" y="196"/>
                  </a:lnTo>
                  <a:lnTo>
                    <a:pt x="257" y="192"/>
                  </a:lnTo>
                  <a:lnTo>
                    <a:pt x="259" y="188"/>
                  </a:lnTo>
                  <a:lnTo>
                    <a:pt x="263" y="184"/>
                  </a:lnTo>
                  <a:lnTo>
                    <a:pt x="265" y="178"/>
                  </a:lnTo>
                  <a:lnTo>
                    <a:pt x="267" y="174"/>
                  </a:lnTo>
                  <a:lnTo>
                    <a:pt x="271" y="170"/>
                  </a:lnTo>
                  <a:lnTo>
                    <a:pt x="275" y="164"/>
                  </a:lnTo>
                  <a:lnTo>
                    <a:pt x="279" y="156"/>
                  </a:lnTo>
                  <a:lnTo>
                    <a:pt x="283" y="150"/>
                  </a:lnTo>
                  <a:lnTo>
                    <a:pt x="287" y="146"/>
                  </a:lnTo>
                  <a:lnTo>
                    <a:pt x="289" y="146"/>
                  </a:lnTo>
                  <a:lnTo>
                    <a:pt x="289" y="144"/>
                  </a:lnTo>
                  <a:lnTo>
                    <a:pt x="289" y="142"/>
                  </a:lnTo>
                  <a:lnTo>
                    <a:pt x="291" y="137"/>
                  </a:lnTo>
                  <a:lnTo>
                    <a:pt x="293" y="133"/>
                  </a:lnTo>
                  <a:lnTo>
                    <a:pt x="295" y="129"/>
                  </a:lnTo>
                  <a:lnTo>
                    <a:pt x="299" y="129"/>
                  </a:lnTo>
                  <a:lnTo>
                    <a:pt x="310" y="131"/>
                  </a:lnTo>
                  <a:lnTo>
                    <a:pt x="320" y="135"/>
                  </a:lnTo>
                  <a:lnTo>
                    <a:pt x="326" y="138"/>
                  </a:lnTo>
                  <a:lnTo>
                    <a:pt x="336" y="146"/>
                  </a:lnTo>
                  <a:lnTo>
                    <a:pt x="344" y="152"/>
                  </a:lnTo>
                  <a:lnTo>
                    <a:pt x="358" y="154"/>
                  </a:lnTo>
                  <a:lnTo>
                    <a:pt x="370" y="156"/>
                  </a:lnTo>
                  <a:lnTo>
                    <a:pt x="376" y="166"/>
                  </a:lnTo>
                  <a:lnTo>
                    <a:pt x="382" y="174"/>
                  </a:lnTo>
                  <a:lnTo>
                    <a:pt x="386" y="176"/>
                  </a:lnTo>
                  <a:lnTo>
                    <a:pt x="390" y="178"/>
                  </a:lnTo>
                  <a:lnTo>
                    <a:pt x="394" y="178"/>
                  </a:lnTo>
                  <a:lnTo>
                    <a:pt x="398" y="178"/>
                  </a:lnTo>
                  <a:lnTo>
                    <a:pt x="405" y="180"/>
                  </a:lnTo>
                  <a:lnTo>
                    <a:pt x="413" y="184"/>
                  </a:lnTo>
                  <a:lnTo>
                    <a:pt x="421" y="188"/>
                  </a:lnTo>
                  <a:lnTo>
                    <a:pt x="429" y="190"/>
                  </a:lnTo>
                  <a:lnTo>
                    <a:pt x="431" y="184"/>
                  </a:lnTo>
                  <a:lnTo>
                    <a:pt x="433" y="180"/>
                  </a:lnTo>
                  <a:lnTo>
                    <a:pt x="435" y="174"/>
                  </a:lnTo>
                  <a:lnTo>
                    <a:pt x="437" y="168"/>
                  </a:lnTo>
                  <a:lnTo>
                    <a:pt x="435" y="158"/>
                  </a:lnTo>
                  <a:lnTo>
                    <a:pt x="433" y="150"/>
                  </a:lnTo>
                  <a:lnTo>
                    <a:pt x="431" y="142"/>
                  </a:lnTo>
                  <a:lnTo>
                    <a:pt x="429" y="135"/>
                  </a:lnTo>
                  <a:lnTo>
                    <a:pt x="431" y="121"/>
                  </a:lnTo>
                  <a:lnTo>
                    <a:pt x="435" y="107"/>
                  </a:lnTo>
                  <a:lnTo>
                    <a:pt x="443" y="95"/>
                  </a:lnTo>
                  <a:lnTo>
                    <a:pt x="455" y="85"/>
                  </a:lnTo>
                  <a:lnTo>
                    <a:pt x="461" y="81"/>
                  </a:lnTo>
                  <a:lnTo>
                    <a:pt x="467" y="77"/>
                  </a:lnTo>
                  <a:lnTo>
                    <a:pt x="479" y="71"/>
                  </a:lnTo>
                  <a:lnTo>
                    <a:pt x="481" y="69"/>
                  </a:lnTo>
                  <a:lnTo>
                    <a:pt x="485" y="67"/>
                  </a:lnTo>
                  <a:lnTo>
                    <a:pt x="491" y="65"/>
                  </a:lnTo>
                  <a:lnTo>
                    <a:pt x="494" y="59"/>
                  </a:lnTo>
                  <a:lnTo>
                    <a:pt x="496" y="55"/>
                  </a:lnTo>
                  <a:lnTo>
                    <a:pt x="500" y="52"/>
                  </a:lnTo>
                  <a:lnTo>
                    <a:pt x="500" y="50"/>
                  </a:lnTo>
                  <a:lnTo>
                    <a:pt x="506" y="48"/>
                  </a:lnTo>
                  <a:lnTo>
                    <a:pt x="512" y="44"/>
                  </a:lnTo>
                  <a:lnTo>
                    <a:pt x="518" y="40"/>
                  </a:lnTo>
                  <a:lnTo>
                    <a:pt x="522" y="38"/>
                  </a:lnTo>
                  <a:lnTo>
                    <a:pt x="532" y="30"/>
                  </a:lnTo>
                  <a:lnTo>
                    <a:pt x="542" y="24"/>
                  </a:lnTo>
                  <a:lnTo>
                    <a:pt x="554" y="18"/>
                  </a:lnTo>
                  <a:lnTo>
                    <a:pt x="566" y="16"/>
                  </a:lnTo>
                  <a:lnTo>
                    <a:pt x="584" y="8"/>
                  </a:lnTo>
                  <a:lnTo>
                    <a:pt x="603" y="0"/>
                  </a:lnTo>
                  <a:lnTo>
                    <a:pt x="613" y="2"/>
                  </a:lnTo>
                  <a:lnTo>
                    <a:pt x="621" y="6"/>
                  </a:lnTo>
                  <a:lnTo>
                    <a:pt x="629" y="10"/>
                  </a:lnTo>
                  <a:lnTo>
                    <a:pt x="639" y="12"/>
                  </a:lnTo>
                  <a:lnTo>
                    <a:pt x="653" y="12"/>
                  </a:lnTo>
                  <a:lnTo>
                    <a:pt x="663" y="10"/>
                  </a:lnTo>
                  <a:lnTo>
                    <a:pt x="669" y="10"/>
                  </a:lnTo>
                  <a:lnTo>
                    <a:pt x="675" y="10"/>
                  </a:lnTo>
                  <a:lnTo>
                    <a:pt x="682" y="10"/>
                  </a:lnTo>
                  <a:lnTo>
                    <a:pt x="684" y="10"/>
                  </a:lnTo>
                  <a:lnTo>
                    <a:pt x="684" y="8"/>
                  </a:lnTo>
                  <a:lnTo>
                    <a:pt x="684" y="6"/>
                  </a:lnTo>
                  <a:lnTo>
                    <a:pt x="688" y="6"/>
                  </a:lnTo>
                  <a:lnTo>
                    <a:pt x="698" y="2"/>
                  </a:lnTo>
                  <a:lnTo>
                    <a:pt x="712" y="4"/>
                  </a:lnTo>
                  <a:lnTo>
                    <a:pt x="726" y="4"/>
                  </a:lnTo>
                  <a:lnTo>
                    <a:pt x="738" y="6"/>
                  </a:lnTo>
                  <a:lnTo>
                    <a:pt x="752" y="12"/>
                  </a:lnTo>
                  <a:lnTo>
                    <a:pt x="758" y="22"/>
                  </a:lnTo>
                  <a:lnTo>
                    <a:pt x="762" y="26"/>
                  </a:lnTo>
                  <a:lnTo>
                    <a:pt x="768" y="32"/>
                  </a:lnTo>
                  <a:lnTo>
                    <a:pt x="775" y="36"/>
                  </a:lnTo>
                  <a:lnTo>
                    <a:pt x="779" y="42"/>
                  </a:lnTo>
                  <a:lnTo>
                    <a:pt x="785" y="50"/>
                  </a:lnTo>
                  <a:lnTo>
                    <a:pt x="799" y="57"/>
                  </a:lnTo>
                  <a:lnTo>
                    <a:pt x="805" y="65"/>
                  </a:lnTo>
                  <a:lnTo>
                    <a:pt x="811" y="69"/>
                  </a:lnTo>
                  <a:lnTo>
                    <a:pt x="815" y="77"/>
                  </a:lnTo>
                  <a:lnTo>
                    <a:pt x="821" y="83"/>
                  </a:lnTo>
                  <a:lnTo>
                    <a:pt x="829" y="87"/>
                  </a:lnTo>
                  <a:lnTo>
                    <a:pt x="839" y="89"/>
                  </a:lnTo>
                  <a:lnTo>
                    <a:pt x="847" y="91"/>
                  </a:lnTo>
                  <a:lnTo>
                    <a:pt x="855" y="91"/>
                  </a:lnTo>
                  <a:lnTo>
                    <a:pt x="859" y="93"/>
                  </a:lnTo>
                  <a:lnTo>
                    <a:pt x="861" y="93"/>
                  </a:lnTo>
                  <a:lnTo>
                    <a:pt x="870" y="93"/>
                  </a:lnTo>
                  <a:lnTo>
                    <a:pt x="880" y="91"/>
                  </a:lnTo>
                  <a:lnTo>
                    <a:pt x="888" y="91"/>
                  </a:lnTo>
                  <a:lnTo>
                    <a:pt x="900" y="85"/>
                  </a:lnTo>
                  <a:lnTo>
                    <a:pt x="942" y="87"/>
                  </a:lnTo>
                  <a:lnTo>
                    <a:pt x="985" y="87"/>
                  </a:lnTo>
                  <a:lnTo>
                    <a:pt x="999" y="89"/>
                  </a:lnTo>
                  <a:lnTo>
                    <a:pt x="1009" y="93"/>
                  </a:lnTo>
                  <a:lnTo>
                    <a:pt x="1019" y="97"/>
                  </a:lnTo>
                  <a:lnTo>
                    <a:pt x="1031" y="99"/>
                  </a:lnTo>
                  <a:lnTo>
                    <a:pt x="1037" y="107"/>
                  </a:lnTo>
                  <a:lnTo>
                    <a:pt x="1045" y="115"/>
                  </a:lnTo>
                  <a:lnTo>
                    <a:pt x="1052" y="121"/>
                  </a:lnTo>
                  <a:lnTo>
                    <a:pt x="1062" y="125"/>
                  </a:lnTo>
                  <a:lnTo>
                    <a:pt x="1072" y="137"/>
                  </a:lnTo>
                  <a:lnTo>
                    <a:pt x="1076" y="142"/>
                  </a:lnTo>
                  <a:lnTo>
                    <a:pt x="1080" y="146"/>
                  </a:lnTo>
                  <a:lnTo>
                    <a:pt x="1080" y="160"/>
                  </a:lnTo>
                  <a:lnTo>
                    <a:pt x="1082" y="174"/>
                  </a:lnTo>
                  <a:lnTo>
                    <a:pt x="1088" y="182"/>
                  </a:lnTo>
                  <a:lnTo>
                    <a:pt x="1094" y="184"/>
                  </a:lnTo>
                  <a:lnTo>
                    <a:pt x="1100" y="188"/>
                  </a:lnTo>
                  <a:lnTo>
                    <a:pt x="1112" y="200"/>
                  </a:lnTo>
                  <a:lnTo>
                    <a:pt x="1126" y="210"/>
                  </a:lnTo>
                  <a:lnTo>
                    <a:pt x="1130" y="223"/>
                  </a:lnTo>
                  <a:lnTo>
                    <a:pt x="1134" y="231"/>
                  </a:lnTo>
                  <a:lnTo>
                    <a:pt x="1143" y="237"/>
                  </a:lnTo>
                  <a:lnTo>
                    <a:pt x="1155" y="241"/>
                  </a:lnTo>
                  <a:lnTo>
                    <a:pt x="1163" y="245"/>
                  </a:lnTo>
                  <a:lnTo>
                    <a:pt x="1165" y="249"/>
                  </a:lnTo>
                  <a:lnTo>
                    <a:pt x="1167" y="251"/>
                  </a:lnTo>
                  <a:lnTo>
                    <a:pt x="1169" y="251"/>
                  </a:lnTo>
                  <a:lnTo>
                    <a:pt x="1173" y="251"/>
                  </a:lnTo>
                  <a:lnTo>
                    <a:pt x="1177" y="251"/>
                  </a:lnTo>
                  <a:lnTo>
                    <a:pt x="1185" y="249"/>
                  </a:lnTo>
                  <a:lnTo>
                    <a:pt x="1203" y="249"/>
                  </a:lnTo>
                  <a:lnTo>
                    <a:pt x="1207" y="245"/>
                  </a:lnTo>
                  <a:lnTo>
                    <a:pt x="1209" y="243"/>
                  </a:lnTo>
                  <a:lnTo>
                    <a:pt x="1217" y="243"/>
                  </a:lnTo>
                  <a:lnTo>
                    <a:pt x="1225" y="243"/>
                  </a:lnTo>
                  <a:lnTo>
                    <a:pt x="1234" y="243"/>
                  </a:lnTo>
                  <a:lnTo>
                    <a:pt x="1254" y="249"/>
                  </a:lnTo>
                  <a:lnTo>
                    <a:pt x="1268" y="253"/>
                  </a:lnTo>
                  <a:lnTo>
                    <a:pt x="1270" y="257"/>
                  </a:lnTo>
                  <a:lnTo>
                    <a:pt x="1272" y="259"/>
                  </a:lnTo>
                  <a:lnTo>
                    <a:pt x="1276" y="259"/>
                  </a:lnTo>
                  <a:lnTo>
                    <a:pt x="1280" y="263"/>
                  </a:lnTo>
                  <a:lnTo>
                    <a:pt x="1284" y="269"/>
                  </a:lnTo>
                  <a:lnTo>
                    <a:pt x="1292" y="275"/>
                  </a:lnTo>
                  <a:lnTo>
                    <a:pt x="1296" y="279"/>
                  </a:lnTo>
                  <a:lnTo>
                    <a:pt x="1302" y="283"/>
                  </a:lnTo>
                  <a:lnTo>
                    <a:pt x="1308" y="297"/>
                  </a:lnTo>
                  <a:lnTo>
                    <a:pt x="1310" y="306"/>
                  </a:lnTo>
                  <a:lnTo>
                    <a:pt x="1312" y="320"/>
                  </a:lnTo>
                  <a:lnTo>
                    <a:pt x="1310" y="330"/>
                  </a:lnTo>
                  <a:lnTo>
                    <a:pt x="1310" y="340"/>
                  </a:lnTo>
                  <a:lnTo>
                    <a:pt x="1314" y="348"/>
                  </a:lnTo>
                  <a:lnTo>
                    <a:pt x="1320" y="354"/>
                  </a:lnTo>
                  <a:lnTo>
                    <a:pt x="1333" y="362"/>
                  </a:lnTo>
                  <a:lnTo>
                    <a:pt x="1343" y="374"/>
                  </a:lnTo>
                  <a:lnTo>
                    <a:pt x="1351" y="386"/>
                  </a:lnTo>
                  <a:lnTo>
                    <a:pt x="1349" y="395"/>
                  </a:lnTo>
                  <a:lnTo>
                    <a:pt x="1345" y="403"/>
                  </a:lnTo>
                  <a:lnTo>
                    <a:pt x="1343" y="413"/>
                  </a:lnTo>
                  <a:lnTo>
                    <a:pt x="1335" y="421"/>
                  </a:lnTo>
                  <a:lnTo>
                    <a:pt x="1335" y="435"/>
                  </a:lnTo>
                  <a:lnTo>
                    <a:pt x="1333" y="445"/>
                  </a:lnTo>
                  <a:lnTo>
                    <a:pt x="1331" y="455"/>
                  </a:lnTo>
                  <a:lnTo>
                    <a:pt x="1331" y="465"/>
                  </a:lnTo>
                  <a:lnTo>
                    <a:pt x="1327" y="470"/>
                  </a:lnTo>
                  <a:lnTo>
                    <a:pt x="1325" y="478"/>
                  </a:lnTo>
                  <a:lnTo>
                    <a:pt x="1321" y="486"/>
                  </a:lnTo>
                  <a:lnTo>
                    <a:pt x="1320" y="498"/>
                  </a:lnTo>
                  <a:lnTo>
                    <a:pt x="1314" y="494"/>
                  </a:lnTo>
                  <a:lnTo>
                    <a:pt x="1308" y="490"/>
                  </a:lnTo>
                  <a:lnTo>
                    <a:pt x="1294" y="482"/>
                  </a:lnTo>
                  <a:lnTo>
                    <a:pt x="1282" y="486"/>
                  </a:lnTo>
                  <a:lnTo>
                    <a:pt x="1278" y="492"/>
                  </a:lnTo>
                  <a:lnTo>
                    <a:pt x="1276" y="500"/>
                  </a:lnTo>
                  <a:lnTo>
                    <a:pt x="1274" y="510"/>
                  </a:lnTo>
                  <a:lnTo>
                    <a:pt x="1274" y="520"/>
                  </a:lnTo>
                  <a:lnTo>
                    <a:pt x="1272" y="528"/>
                  </a:lnTo>
                  <a:lnTo>
                    <a:pt x="1268" y="536"/>
                  </a:lnTo>
                  <a:lnTo>
                    <a:pt x="1260" y="544"/>
                  </a:lnTo>
                  <a:lnTo>
                    <a:pt x="1258" y="555"/>
                  </a:lnTo>
                  <a:lnTo>
                    <a:pt x="1260" y="567"/>
                  </a:lnTo>
                  <a:lnTo>
                    <a:pt x="1258" y="575"/>
                  </a:lnTo>
                  <a:lnTo>
                    <a:pt x="1256" y="579"/>
                  </a:lnTo>
                  <a:lnTo>
                    <a:pt x="1250" y="581"/>
                  </a:lnTo>
                  <a:lnTo>
                    <a:pt x="1217" y="579"/>
                  </a:lnTo>
                  <a:lnTo>
                    <a:pt x="1181" y="575"/>
                  </a:lnTo>
                  <a:lnTo>
                    <a:pt x="1173" y="571"/>
                  </a:lnTo>
                  <a:lnTo>
                    <a:pt x="1165" y="567"/>
                  </a:lnTo>
                  <a:lnTo>
                    <a:pt x="1149" y="565"/>
                  </a:lnTo>
                  <a:lnTo>
                    <a:pt x="1130" y="567"/>
                  </a:lnTo>
                  <a:lnTo>
                    <a:pt x="1118" y="567"/>
                  </a:lnTo>
                  <a:lnTo>
                    <a:pt x="1102" y="567"/>
                  </a:lnTo>
                  <a:lnTo>
                    <a:pt x="1098" y="561"/>
                  </a:lnTo>
                  <a:lnTo>
                    <a:pt x="1096" y="551"/>
                  </a:lnTo>
                  <a:lnTo>
                    <a:pt x="1094" y="544"/>
                  </a:lnTo>
                  <a:lnTo>
                    <a:pt x="1088" y="538"/>
                  </a:lnTo>
                  <a:lnTo>
                    <a:pt x="1086" y="528"/>
                  </a:lnTo>
                  <a:lnTo>
                    <a:pt x="1086" y="520"/>
                  </a:lnTo>
                  <a:lnTo>
                    <a:pt x="1086" y="516"/>
                  </a:lnTo>
                  <a:lnTo>
                    <a:pt x="1086" y="514"/>
                  </a:lnTo>
                  <a:lnTo>
                    <a:pt x="1082" y="510"/>
                  </a:lnTo>
                  <a:lnTo>
                    <a:pt x="1078" y="506"/>
                  </a:lnTo>
                  <a:lnTo>
                    <a:pt x="1072" y="502"/>
                  </a:lnTo>
                  <a:lnTo>
                    <a:pt x="1070" y="494"/>
                  </a:lnTo>
                  <a:lnTo>
                    <a:pt x="1066" y="490"/>
                  </a:lnTo>
                  <a:lnTo>
                    <a:pt x="1064" y="486"/>
                  </a:lnTo>
                  <a:lnTo>
                    <a:pt x="1056" y="482"/>
                  </a:lnTo>
                  <a:lnTo>
                    <a:pt x="1048" y="482"/>
                  </a:lnTo>
                  <a:lnTo>
                    <a:pt x="1039" y="482"/>
                  </a:lnTo>
                  <a:lnTo>
                    <a:pt x="1029" y="484"/>
                  </a:lnTo>
                  <a:lnTo>
                    <a:pt x="1017" y="486"/>
                  </a:lnTo>
                  <a:lnTo>
                    <a:pt x="1005" y="490"/>
                  </a:lnTo>
                  <a:lnTo>
                    <a:pt x="963" y="490"/>
                  </a:lnTo>
                  <a:lnTo>
                    <a:pt x="922" y="488"/>
                  </a:lnTo>
                  <a:lnTo>
                    <a:pt x="912" y="490"/>
                  </a:lnTo>
                  <a:lnTo>
                    <a:pt x="904" y="494"/>
                  </a:lnTo>
                  <a:lnTo>
                    <a:pt x="892" y="498"/>
                  </a:lnTo>
                  <a:lnTo>
                    <a:pt x="884" y="500"/>
                  </a:lnTo>
                  <a:lnTo>
                    <a:pt x="859" y="500"/>
                  </a:lnTo>
                  <a:lnTo>
                    <a:pt x="829" y="502"/>
                  </a:lnTo>
                  <a:lnTo>
                    <a:pt x="811" y="510"/>
                  </a:lnTo>
                  <a:lnTo>
                    <a:pt x="789" y="510"/>
                  </a:lnTo>
                  <a:lnTo>
                    <a:pt x="769" y="512"/>
                  </a:lnTo>
                  <a:lnTo>
                    <a:pt x="750" y="512"/>
                  </a:lnTo>
                  <a:lnTo>
                    <a:pt x="736" y="506"/>
                  </a:lnTo>
                  <a:lnTo>
                    <a:pt x="728" y="504"/>
                  </a:lnTo>
                  <a:lnTo>
                    <a:pt x="716" y="506"/>
                  </a:lnTo>
                  <a:lnTo>
                    <a:pt x="706" y="512"/>
                  </a:lnTo>
                  <a:lnTo>
                    <a:pt x="702" y="504"/>
                  </a:lnTo>
                  <a:lnTo>
                    <a:pt x="698" y="502"/>
                  </a:lnTo>
                  <a:lnTo>
                    <a:pt x="690" y="500"/>
                  </a:lnTo>
                  <a:lnTo>
                    <a:pt x="682" y="500"/>
                  </a:lnTo>
                  <a:lnTo>
                    <a:pt x="678" y="496"/>
                  </a:lnTo>
                  <a:lnTo>
                    <a:pt x="673" y="496"/>
                  </a:lnTo>
                  <a:lnTo>
                    <a:pt x="667" y="498"/>
                  </a:lnTo>
                  <a:lnTo>
                    <a:pt x="661" y="500"/>
                  </a:lnTo>
                  <a:lnTo>
                    <a:pt x="659" y="504"/>
                  </a:lnTo>
                  <a:lnTo>
                    <a:pt x="655" y="510"/>
                  </a:lnTo>
                  <a:lnTo>
                    <a:pt x="653" y="510"/>
                  </a:lnTo>
                  <a:lnTo>
                    <a:pt x="645" y="514"/>
                  </a:lnTo>
                  <a:lnTo>
                    <a:pt x="651" y="522"/>
                  </a:lnTo>
                  <a:lnTo>
                    <a:pt x="653" y="532"/>
                  </a:lnTo>
                  <a:lnTo>
                    <a:pt x="651" y="540"/>
                  </a:lnTo>
                  <a:lnTo>
                    <a:pt x="645" y="550"/>
                  </a:lnTo>
                  <a:lnTo>
                    <a:pt x="649" y="565"/>
                  </a:lnTo>
                  <a:lnTo>
                    <a:pt x="653" y="579"/>
                  </a:lnTo>
                  <a:lnTo>
                    <a:pt x="659" y="593"/>
                  </a:lnTo>
                  <a:lnTo>
                    <a:pt x="669" y="603"/>
                  </a:lnTo>
                  <a:lnTo>
                    <a:pt x="669" y="621"/>
                  </a:lnTo>
                  <a:lnTo>
                    <a:pt x="671" y="633"/>
                  </a:lnTo>
                  <a:lnTo>
                    <a:pt x="671" y="642"/>
                  </a:lnTo>
                  <a:lnTo>
                    <a:pt x="675" y="648"/>
                  </a:lnTo>
                  <a:lnTo>
                    <a:pt x="680" y="658"/>
                  </a:lnTo>
                  <a:lnTo>
                    <a:pt x="686" y="662"/>
                  </a:lnTo>
                  <a:lnTo>
                    <a:pt x="698" y="664"/>
                  </a:lnTo>
                  <a:lnTo>
                    <a:pt x="712" y="668"/>
                  </a:lnTo>
                  <a:lnTo>
                    <a:pt x="716" y="672"/>
                  </a:lnTo>
                  <a:lnTo>
                    <a:pt x="722" y="676"/>
                  </a:lnTo>
                  <a:lnTo>
                    <a:pt x="724" y="680"/>
                  </a:lnTo>
                  <a:lnTo>
                    <a:pt x="728" y="684"/>
                  </a:lnTo>
                  <a:lnTo>
                    <a:pt x="722" y="698"/>
                  </a:lnTo>
                  <a:lnTo>
                    <a:pt x="712" y="714"/>
                  </a:lnTo>
                  <a:lnTo>
                    <a:pt x="710" y="721"/>
                  </a:lnTo>
                  <a:lnTo>
                    <a:pt x="706" y="727"/>
                  </a:lnTo>
                  <a:lnTo>
                    <a:pt x="694" y="739"/>
                  </a:lnTo>
                  <a:lnTo>
                    <a:pt x="684" y="763"/>
                  </a:lnTo>
                  <a:lnTo>
                    <a:pt x="669" y="783"/>
                  </a:lnTo>
                  <a:lnTo>
                    <a:pt x="667" y="789"/>
                  </a:lnTo>
                  <a:lnTo>
                    <a:pt x="663" y="793"/>
                  </a:lnTo>
                  <a:lnTo>
                    <a:pt x="659" y="795"/>
                  </a:lnTo>
                  <a:lnTo>
                    <a:pt x="651" y="797"/>
                  </a:lnTo>
                  <a:lnTo>
                    <a:pt x="651" y="800"/>
                  </a:lnTo>
                  <a:lnTo>
                    <a:pt x="649" y="806"/>
                  </a:lnTo>
                  <a:lnTo>
                    <a:pt x="641" y="802"/>
                  </a:lnTo>
                  <a:lnTo>
                    <a:pt x="635" y="799"/>
                  </a:lnTo>
                  <a:lnTo>
                    <a:pt x="629" y="795"/>
                  </a:lnTo>
                  <a:lnTo>
                    <a:pt x="625" y="793"/>
                  </a:lnTo>
                  <a:lnTo>
                    <a:pt x="615" y="789"/>
                  </a:lnTo>
                  <a:lnTo>
                    <a:pt x="605" y="785"/>
                  </a:lnTo>
                  <a:lnTo>
                    <a:pt x="591" y="783"/>
                  </a:lnTo>
                  <a:lnTo>
                    <a:pt x="582" y="777"/>
                  </a:lnTo>
                  <a:lnTo>
                    <a:pt x="576" y="781"/>
                  </a:lnTo>
                  <a:lnTo>
                    <a:pt x="568" y="783"/>
                  </a:lnTo>
                  <a:lnTo>
                    <a:pt x="552" y="785"/>
                  </a:lnTo>
                  <a:lnTo>
                    <a:pt x="552" y="789"/>
                  </a:lnTo>
                  <a:lnTo>
                    <a:pt x="550" y="793"/>
                  </a:lnTo>
                  <a:lnTo>
                    <a:pt x="544" y="795"/>
                  </a:lnTo>
                  <a:lnTo>
                    <a:pt x="540" y="797"/>
                  </a:lnTo>
                  <a:lnTo>
                    <a:pt x="536" y="797"/>
                  </a:lnTo>
                  <a:lnTo>
                    <a:pt x="530" y="795"/>
                  </a:lnTo>
                  <a:lnTo>
                    <a:pt x="526" y="795"/>
                  </a:lnTo>
                  <a:lnTo>
                    <a:pt x="524" y="793"/>
                  </a:lnTo>
                  <a:lnTo>
                    <a:pt x="518" y="795"/>
                  </a:lnTo>
                  <a:lnTo>
                    <a:pt x="512" y="799"/>
                  </a:lnTo>
                  <a:lnTo>
                    <a:pt x="506" y="806"/>
                  </a:lnTo>
                  <a:lnTo>
                    <a:pt x="496" y="810"/>
                  </a:lnTo>
                  <a:lnTo>
                    <a:pt x="491" y="810"/>
                  </a:lnTo>
                  <a:lnTo>
                    <a:pt x="487" y="812"/>
                  </a:lnTo>
                  <a:lnTo>
                    <a:pt x="483" y="814"/>
                  </a:lnTo>
                  <a:lnTo>
                    <a:pt x="479" y="814"/>
                  </a:lnTo>
                  <a:lnTo>
                    <a:pt x="475" y="820"/>
                  </a:lnTo>
                  <a:lnTo>
                    <a:pt x="469" y="822"/>
                  </a:lnTo>
                  <a:lnTo>
                    <a:pt x="457" y="826"/>
                  </a:lnTo>
                  <a:lnTo>
                    <a:pt x="453" y="828"/>
                  </a:lnTo>
                  <a:lnTo>
                    <a:pt x="453" y="830"/>
                  </a:lnTo>
                  <a:lnTo>
                    <a:pt x="455" y="830"/>
                  </a:lnTo>
                  <a:lnTo>
                    <a:pt x="463" y="832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4" name="Freeform 64"/>
            <p:cNvSpPr>
              <a:spLocks/>
            </p:cNvSpPr>
            <p:nvPr/>
          </p:nvSpPr>
          <p:spPr bwMode="auto">
            <a:xfrm>
              <a:off x="4700588" y="3495790"/>
              <a:ext cx="855662" cy="561975"/>
            </a:xfrm>
            <a:custGeom>
              <a:avLst/>
              <a:gdLst>
                <a:gd name="T0" fmla="*/ 126910 w 1308"/>
                <a:gd name="T1" fmla="*/ 328370 h 765"/>
                <a:gd name="T2" fmla="*/ 170086 w 1308"/>
                <a:gd name="T3" fmla="*/ 294578 h 765"/>
                <a:gd name="T4" fmla="*/ 207374 w 1308"/>
                <a:gd name="T5" fmla="*/ 285762 h 765"/>
                <a:gd name="T6" fmla="*/ 313350 w 1308"/>
                <a:gd name="T7" fmla="*/ 276947 h 765"/>
                <a:gd name="T8" fmla="*/ 343442 w 1308"/>
                <a:gd name="T9" fmla="*/ 226259 h 765"/>
                <a:gd name="T10" fmla="*/ 327742 w 1308"/>
                <a:gd name="T11" fmla="*/ 199079 h 765"/>
                <a:gd name="T12" fmla="*/ 355218 w 1308"/>
                <a:gd name="T13" fmla="*/ 113130 h 765"/>
                <a:gd name="T14" fmla="*/ 330359 w 1308"/>
                <a:gd name="T15" fmla="*/ 65380 h 765"/>
                <a:gd name="T16" fmla="*/ 356526 w 1308"/>
                <a:gd name="T17" fmla="*/ 20569 h 765"/>
                <a:gd name="T18" fmla="*/ 388580 w 1308"/>
                <a:gd name="T19" fmla="*/ 4408 h 765"/>
                <a:gd name="T20" fmla="*/ 431102 w 1308"/>
                <a:gd name="T21" fmla="*/ 24977 h 765"/>
                <a:gd name="T22" fmla="*/ 463811 w 1308"/>
                <a:gd name="T23" fmla="*/ 26446 h 765"/>
                <a:gd name="T24" fmla="*/ 494557 w 1308"/>
                <a:gd name="T25" fmla="*/ 1469 h 765"/>
                <a:gd name="T26" fmla="*/ 559320 w 1308"/>
                <a:gd name="T27" fmla="*/ 26446 h 765"/>
                <a:gd name="T28" fmla="*/ 601842 w 1308"/>
                <a:gd name="T29" fmla="*/ 58034 h 765"/>
                <a:gd name="T30" fmla="*/ 634550 w 1308"/>
                <a:gd name="T31" fmla="*/ 95499 h 765"/>
                <a:gd name="T32" fmla="*/ 699314 w 1308"/>
                <a:gd name="T33" fmla="*/ 98437 h 765"/>
                <a:gd name="T34" fmla="*/ 671839 w 1308"/>
                <a:gd name="T35" fmla="*/ 127822 h 765"/>
                <a:gd name="T36" fmla="*/ 700622 w 1308"/>
                <a:gd name="T37" fmla="*/ 181448 h 765"/>
                <a:gd name="T38" fmla="*/ 741835 w 1308"/>
                <a:gd name="T39" fmla="*/ 202017 h 765"/>
                <a:gd name="T40" fmla="*/ 768002 w 1308"/>
                <a:gd name="T41" fmla="*/ 220382 h 765"/>
                <a:gd name="T42" fmla="*/ 762769 w 1308"/>
                <a:gd name="T43" fmla="*/ 296047 h 765"/>
                <a:gd name="T44" fmla="*/ 777161 w 1308"/>
                <a:gd name="T45" fmla="*/ 325431 h 765"/>
                <a:gd name="T46" fmla="*/ 778469 w 1308"/>
                <a:gd name="T47" fmla="*/ 352612 h 765"/>
                <a:gd name="T48" fmla="*/ 845195 w 1308"/>
                <a:gd name="T49" fmla="*/ 412115 h 765"/>
                <a:gd name="T50" fmla="*/ 817066 w 1308"/>
                <a:gd name="T51" fmla="*/ 444438 h 765"/>
                <a:gd name="T52" fmla="*/ 768002 w 1308"/>
                <a:gd name="T53" fmla="*/ 476026 h 765"/>
                <a:gd name="T54" fmla="*/ 743144 w 1308"/>
                <a:gd name="T55" fmla="*/ 514960 h 765"/>
                <a:gd name="T56" fmla="*/ 720248 w 1308"/>
                <a:gd name="T57" fmla="*/ 553160 h 765"/>
                <a:gd name="T58" fmla="*/ 694081 w 1308"/>
                <a:gd name="T59" fmla="*/ 529652 h 765"/>
                <a:gd name="T60" fmla="*/ 703239 w 1308"/>
                <a:gd name="T61" fmla="*/ 483372 h 765"/>
                <a:gd name="T62" fmla="*/ 660718 w 1308"/>
                <a:gd name="T63" fmla="*/ 481903 h 765"/>
                <a:gd name="T64" fmla="*/ 638476 w 1308"/>
                <a:gd name="T65" fmla="*/ 476026 h 765"/>
                <a:gd name="T66" fmla="*/ 622775 w 1308"/>
                <a:gd name="T67" fmla="*/ 444438 h 765"/>
                <a:gd name="T68" fmla="*/ 611000 w 1308"/>
                <a:gd name="T69" fmla="*/ 453988 h 765"/>
                <a:gd name="T70" fmla="*/ 605767 w 1308"/>
                <a:gd name="T71" fmla="*/ 490718 h 765"/>
                <a:gd name="T72" fmla="*/ 542312 w 1308"/>
                <a:gd name="T73" fmla="*/ 459865 h 765"/>
                <a:gd name="T74" fmla="*/ 519416 w 1308"/>
                <a:gd name="T75" fmla="*/ 483372 h 765"/>
                <a:gd name="T76" fmla="*/ 519416 w 1308"/>
                <a:gd name="T77" fmla="*/ 506879 h 765"/>
                <a:gd name="T78" fmla="*/ 485398 w 1308"/>
                <a:gd name="T79" fmla="*/ 512756 h 765"/>
                <a:gd name="T80" fmla="*/ 457269 w 1308"/>
                <a:gd name="T81" fmla="*/ 526714 h 765"/>
                <a:gd name="T82" fmla="*/ 423252 w 1308"/>
                <a:gd name="T83" fmla="*/ 514960 h 765"/>
                <a:gd name="T84" fmla="*/ 400356 w 1308"/>
                <a:gd name="T85" fmla="*/ 492187 h 765"/>
                <a:gd name="T86" fmla="*/ 359797 w 1308"/>
                <a:gd name="T87" fmla="*/ 496595 h 765"/>
                <a:gd name="T88" fmla="*/ 313350 w 1308"/>
                <a:gd name="T89" fmla="*/ 513491 h 765"/>
                <a:gd name="T90" fmla="*/ 228307 w 1308"/>
                <a:gd name="T91" fmla="*/ 519368 h 765"/>
                <a:gd name="T92" fmla="*/ 175319 w 1308"/>
                <a:gd name="T93" fmla="*/ 498064 h 765"/>
                <a:gd name="T94" fmla="*/ 134760 w 1308"/>
                <a:gd name="T95" fmla="*/ 476026 h 765"/>
                <a:gd name="T96" fmla="*/ 76539 w 1308"/>
                <a:gd name="T97" fmla="*/ 470149 h 765"/>
                <a:gd name="T98" fmla="*/ 77847 w 1308"/>
                <a:gd name="T99" fmla="*/ 438561 h 765"/>
                <a:gd name="T100" fmla="*/ 106631 w 1308"/>
                <a:gd name="T101" fmla="*/ 400361 h 765"/>
                <a:gd name="T102" fmla="*/ 5233 w 1308"/>
                <a:gd name="T103" fmla="*/ 387873 h 765"/>
                <a:gd name="T104" fmla="*/ 44484 w 1308"/>
                <a:gd name="T105" fmla="*/ 373181 h 765"/>
                <a:gd name="T106" fmla="*/ 133452 w 1308"/>
                <a:gd name="T107" fmla="*/ 387873 h 765"/>
                <a:gd name="T108" fmla="*/ 175319 w 1308"/>
                <a:gd name="T109" fmla="*/ 403300 h 765"/>
                <a:gd name="T110" fmla="*/ 187748 w 1308"/>
                <a:gd name="T111" fmla="*/ 384935 h 765"/>
                <a:gd name="T112" fmla="*/ 172702 w 1308"/>
                <a:gd name="T113" fmla="*/ 367304 h 76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08"/>
                <a:gd name="T172" fmla="*/ 0 h 765"/>
                <a:gd name="T173" fmla="*/ 1308 w 1308"/>
                <a:gd name="T174" fmla="*/ 765 h 76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08" h="765">
                  <a:moveTo>
                    <a:pt x="214" y="492"/>
                  </a:moveTo>
                  <a:lnTo>
                    <a:pt x="206" y="482"/>
                  </a:lnTo>
                  <a:lnTo>
                    <a:pt x="196" y="474"/>
                  </a:lnTo>
                  <a:lnTo>
                    <a:pt x="188" y="466"/>
                  </a:lnTo>
                  <a:lnTo>
                    <a:pt x="182" y="456"/>
                  </a:lnTo>
                  <a:lnTo>
                    <a:pt x="190" y="454"/>
                  </a:lnTo>
                  <a:lnTo>
                    <a:pt x="194" y="454"/>
                  </a:lnTo>
                  <a:lnTo>
                    <a:pt x="196" y="452"/>
                  </a:lnTo>
                  <a:lnTo>
                    <a:pt x="198" y="450"/>
                  </a:lnTo>
                  <a:lnTo>
                    <a:pt x="194" y="447"/>
                  </a:lnTo>
                  <a:lnTo>
                    <a:pt x="184" y="443"/>
                  </a:lnTo>
                  <a:lnTo>
                    <a:pt x="184" y="435"/>
                  </a:lnTo>
                  <a:lnTo>
                    <a:pt x="184" y="431"/>
                  </a:lnTo>
                  <a:lnTo>
                    <a:pt x="192" y="423"/>
                  </a:lnTo>
                  <a:lnTo>
                    <a:pt x="202" y="419"/>
                  </a:lnTo>
                  <a:lnTo>
                    <a:pt x="212" y="415"/>
                  </a:lnTo>
                  <a:lnTo>
                    <a:pt x="220" y="407"/>
                  </a:lnTo>
                  <a:lnTo>
                    <a:pt x="236" y="403"/>
                  </a:lnTo>
                  <a:lnTo>
                    <a:pt x="248" y="401"/>
                  </a:lnTo>
                  <a:lnTo>
                    <a:pt x="260" y="401"/>
                  </a:lnTo>
                  <a:lnTo>
                    <a:pt x="264" y="399"/>
                  </a:lnTo>
                  <a:lnTo>
                    <a:pt x="270" y="397"/>
                  </a:lnTo>
                  <a:lnTo>
                    <a:pt x="279" y="397"/>
                  </a:lnTo>
                  <a:lnTo>
                    <a:pt x="289" y="397"/>
                  </a:lnTo>
                  <a:lnTo>
                    <a:pt x="293" y="395"/>
                  </a:lnTo>
                  <a:lnTo>
                    <a:pt x="299" y="395"/>
                  </a:lnTo>
                  <a:lnTo>
                    <a:pt x="303" y="391"/>
                  </a:lnTo>
                  <a:lnTo>
                    <a:pt x="307" y="389"/>
                  </a:lnTo>
                  <a:lnTo>
                    <a:pt x="311" y="389"/>
                  </a:lnTo>
                  <a:lnTo>
                    <a:pt x="317" y="389"/>
                  </a:lnTo>
                  <a:lnTo>
                    <a:pt x="321" y="385"/>
                  </a:lnTo>
                  <a:lnTo>
                    <a:pt x="325" y="385"/>
                  </a:lnTo>
                  <a:lnTo>
                    <a:pt x="327" y="385"/>
                  </a:lnTo>
                  <a:lnTo>
                    <a:pt x="335" y="385"/>
                  </a:lnTo>
                  <a:lnTo>
                    <a:pt x="370" y="389"/>
                  </a:lnTo>
                  <a:lnTo>
                    <a:pt x="406" y="389"/>
                  </a:lnTo>
                  <a:lnTo>
                    <a:pt x="442" y="389"/>
                  </a:lnTo>
                  <a:lnTo>
                    <a:pt x="459" y="385"/>
                  </a:lnTo>
                  <a:lnTo>
                    <a:pt x="477" y="383"/>
                  </a:lnTo>
                  <a:lnTo>
                    <a:pt x="479" y="377"/>
                  </a:lnTo>
                  <a:lnTo>
                    <a:pt x="483" y="373"/>
                  </a:lnTo>
                  <a:lnTo>
                    <a:pt x="487" y="369"/>
                  </a:lnTo>
                  <a:lnTo>
                    <a:pt x="491" y="367"/>
                  </a:lnTo>
                  <a:lnTo>
                    <a:pt x="493" y="364"/>
                  </a:lnTo>
                  <a:lnTo>
                    <a:pt x="499" y="358"/>
                  </a:lnTo>
                  <a:lnTo>
                    <a:pt x="505" y="350"/>
                  </a:lnTo>
                  <a:lnTo>
                    <a:pt x="509" y="346"/>
                  </a:lnTo>
                  <a:lnTo>
                    <a:pt x="513" y="330"/>
                  </a:lnTo>
                  <a:lnTo>
                    <a:pt x="519" y="312"/>
                  </a:lnTo>
                  <a:lnTo>
                    <a:pt x="525" y="308"/>
                  </a:lnTo>
                  <a:lnTo>
                    <a:pt x="527" y="302"/>
                  </a:lnTo>
                  <a:lnTo>
                    <a:pt x="531" y="296"/>
                  </a:lnTo>
                  <a:lnTo>
                    <a:pt x="531" y="294"/>
                  </a:lnTo>
                  <a:lnTo>
                    <a:pt x="527" y="286"/>
                  </a:lnTo>
                  <a:lnTo>
                    <a:pt x="523" y="283"/>
                  </a:lnTo>
                  <a:lnTo>
                    <a:pt x="513" y="281"/>
                  </a:lnTo>
                  <a:lnTo>
                    <a:pt x="507" y="277"/>
                  </a:lnTo>
                  <a:lnTo>
                    <a:pt x="505" y="275"/>
                  </a:lnTo>
                  <a:lnTo>
                    <a:pt x="503" y="271"/>
                  </a:lnTo>
                  <a:lnTo>
                    <a:pt x="501" y="271"/>
                  </a:lnTo>
                  <a:lnTo>
                    <a:pt x="499" y="269"/>
                  </a:lnTo>
                  <a:lnTo>
                    <a:pt x="497" y="269"/>
                  </a:lnTo>
                  <a:lnTo>
                    <a:pt x="493" y="265"/>
                  </a:lnTo>
                  <a:lnTo>
                    <a:pt x="489" y="261"/>
                  </a:lnTo>
                  <a:lnTo>
                    <a:pt x="485" y="257"/>
                  </a:lnTo>
                  <a:lnTo>
                    <a:pt x="485" y="253"/>
                  </a:lnTo>
                  <a:lnTo>
                    <a:pt x="513" y="209"/>
                  </a:lnTo>
                  <a:lnTo>
                    <a:pt x="545" y="166"/>
                  </a:lnTo>
                  <a:lnTo>
                    <a:pt x="543" y="160"/>
                  </a:lnTo>
                  <a:lnTo>
                    <a:pt x="543" y="154"/>
                  </a:lnTo>
                  <a:lnTo>
                    <a:pt x="537" y="146"/>
                  </a:lnTo>
                  <a:lnTo>
                    <a:pt x="527" y="138"/>
                  </a:lnTo>
                  <a:lnTo>
                    <a:pt x="513" y="132"/>
                  </a:lnTo>
                  <a:lnTo>
                    <a:pt x="507" y="122"/>
                  </a:lnTo>
                  <a:lnTo>
                    <a:pt x="499" y="113"/>
                  </a:lnTo>
                  <a:lnTo>
                    <a:pt x="497" y="109"/>
                  </a:lnTo>
                  <a:lnTo>
                    <a:pt x="495" y="109"/>
                  </a:lnTo>
                  <a:lnTo>
                    <a:pt x="495" y="107"/>
                  </a:lnTo>
                  <a:lnTo>
                    <a:pt x="499" y="97"/>
                  </a:lnTo>
                  <a:lnTo>
                    <a:pt x="505" y="89"/>
                  </a:lnTo>
                  <a:lnTo>
                    <a:pt x="513" y="83"/>
                  </a:lnTo>
                  <a:lnTo>
                    <a:pt x="525" y="77"/>
                  </a:lnTo>
                  <a:lnTo>
                    <a:pt x="529" y="75"/>
                  </a:lnTo>
                  <a:lnTo>
                    <a:pt x="533" y="73"/>
                  </a:lnTo>
                  <a:lnTo>
                    <a:pt x="535" y="71"/>
                  </a:lnTo>
                  <a:lnTo>
                    <a:pt x="537" y="69"/>
                  </a:lnTo>
                  <a:lnTo>
                    <a:pt x="541" y="59"/>
                  </a:lnTo>
                  <a:lnTo>
                    <a:pt x="541" y="45"/>
                  </a:lnTo>
                  <a:lnTo>
                    <a:pt x="543" y="32"/>
                  </a:lnTo>
                  <a:lnTo>
                    <a:pt x="545" y="28"/>
                  </a:lnTo>
                  <a:lnTo>
                    <a:pt x="547" y="24"/>
                  </a:lnTo>
                  <a:lnTo>
                    <a:pt x="550" y="22"/>
                  </a:lnTo>
                  <a:lnTo>
                    <a:pt x="554" y="20"/>
                  </a:lnTo>
                  <a:lnTo>
                    <a:pt x="564" y="20"/>
                  </a:lnTo>
                  <a:lnTo>
                    <a:pt x="568" y="18"/>
                  </a:lnTo>
                  <a:lnTo>
                    <a:pt x="574" y="18"/>
                  </a:lnTo>
                  <a:lnTo>
                    <a:pt x="578" y="16"/>
                  </a:lnTo>
                  <a:lnTo>
                    <a:pt x="580" y="16"/>
                  </a:lnTo>
                  <a:lnTo>
                    <a:pt x="588" y="10"/>
                  </a:lnTo>
                  <a:lnTo>
                    <a:pt x="594" y="6"/>
                  </a:lnTo>
                  <a:lnTo>
                    <a:pt x="600" y="6"/>
                  </a:lnTo>
                  <a:lnTo>
                    <a:pt x="606" y="8"/>
                  </a:lnTo>
                  <a:lnTo>
                    <a:pt x="614" y="10"/>
                  </a:lnTo>
                  <a:lnTo>
                    <a:pt x="622" y="14"/>
                  </a:lnTo>
                  <a:lnTo>
                    <a:pt x="636" y="24"/>
                  </a:lnTo>
                  <a:lnTo>
                    <a:pt x="642" y="28"/>
                  </a:lnTo>
                  <a:lnTo>
                    <a:pt x="647" y="28"/>
                  </a:lnTo>
                  <a:lnTo>
                    <a:pt x="653" y="30"/>
                  </a:lnTo>
                  <a:lnTo>
                    <a:pt x="655" y="30"/>
                  </a:lnTo>
                  <a:lnTo>
                    <a:pt x="659" y="34"/>
                  </a:lnTo>
                  <a:lnTo>
                    <a:pt x="663" y="36"/>
                  </a:lnTo>
                  <a:lnTo>
                    <a:pt x="671" y="39"/>
                  </a:lnTo>
                  <a:lnTo>
                    <a:pt x="677" y="39"/>
                  </a:lnTo>
                  <a:lnTo>
                    <a:pt x="683" y="45"/>
                  </a:lnTo>
                  <a:lnTo>
                    <a:pt x="687" y="47"/>
                  </a:lnTo>
                  <a:lnTo>
                    <a:pt x="691" y="49"/>
                  </a:lnTo>
                  <a:lnTo>
                    <a:pt x="695" y="49"/>
                  </a:lnTo>
                  <a:lnTo>
                    <a:pt x="699" y="49"/>
                  </a:lnTo>
                  <a:lnTo>
                    <a:pt x="707" y="47"/>
                  </a:lnTo>
                  <a:lnTo>
                    <a:pt x="709" y="36"/>
                  </a:lnTo>
                  <a:lnTo>
                    <a:pt x="713" y="30"/>
                  </a:lnTo>
                  <a:lnTo>
                    <a:pt x="717" y="24"/>
                  </a:lnTo>
                  <a:lnTo>
                    <a:pt x="729" y="20"/>
                  </a:lnTo>
                  <a:lnTo>
                    <a:pt x="733" y="16"/>
                  </a:lnTo>
                  <a:lnTo>
                    <a:pt x="734" y="12"/>
                  </a:lnTo>
                  <a:lnTo>
                    <a:pt x="736" y="8"/>
                  </a:lnTo>
                  <a:lnTo>
                    <a:pt x="740" y="6"/>
                  </a:lnTo>
                  <a:lnTo>
                    <a:pt x="744" y="6"/>
                  </a:lnTo>
                  <a:lnTo>
                    <a:pt x="750" y="4"/>
                  </a:lnTo>
                  <a:lnTo>
                    <a:pt x="756" y="2"/>
                  </a:lnTo>
                  <a:lnTo>
                    <a:pt x="762" y="0"/>
                  </a:lnTo>
                  <a:lnTo>
                    <a:pt x="766" y="0"/>
                  </a:lnTo>
                  <a:lnTo>
                    <a:pt x="776" y="0"/>
                  </a:lnTo>
                  <a:lnTo>
                    <a:pt x="790" y="8"/>
                  </a:lnTo>
                  <a:lnTo>
                    <a:pt x="802" y="14"/>
                  </a:lnTo>
                  <a:lnTo>
                    <a:pt x="814" y="18"/>
                  </a:lnTo>
                  <a:lnTo>
                    <a:pt x="831" y="20"/>
                  </a:lnTo>
                  <a:lnTo>
                    <a:pt x="841" y="24"/>
                  </a:lnTo>
                  <a:lnTo>
                    <a:pt x="849" y="30"/>
                  </a:lnTo>
                  <a:lnTo>
                    <a:pt x="855" y="36"/>
                  </a:lnTo>
                  <a:lnTo>
                    <a:pt x="865" y="39"/>
                  </a:lnTo>
                  <a:lnTo>
                    <a:pt x="873" y="43"/>
                  </a:lnTo>
                  <a:lnTo>
                    <a:pt x="879" y="47"/>
                  </a:lnTo>
                  <a:lnTo>
                    <a:pt x="885" y="47"/>
                  </a:lnTo>
                  <a:lnTo>
                    <a:pt x="887" y="47"/>
                  </a:lnTo>
                  <a:lnTo>
                    <a:pt x="891" y="53"/>
                  </a:lnTo>
                  <a:lnTo>
                    <a:pt x="895" y="59"/>
                  </a:lnTo>
                  <a:lnTo>
                    <a:pt x="901" y="65"/>
                  </a:lnTo>
                  <a:lnTo>
                    <a:pt x="909" y="71"/>
                  </a:lnTo>
                  <a:lnTo>
                    <a:pt x="920" y="79"/>
                  </a:lnTo>
                  <a:lnTo>
                    <a:pt x="920" y="83"/>
                  </a:lnTo>
                  <a:lnTo>
                    <a:pt x="922" y="93"/>
                  </a:lnTo>
                  <a:lnTo>
                    <a:pt x="922" y="99"/>
                  </a:lnTo>
                  <a:lnTo>
                    <a:pt x="924" y="103"/>
                  </a:lnTo>
                  <a:lnTo>
                    <a:pt x="930" y="111"/>
                  </a:lnTo>
                  <a:lnTo>
                    <a:pt x="940" y="117"/>
                  </a:lnTo>
                  <a:lnTo>
                    <a:pt x="950" y="119"/>
                  </a:lnTo>
                  <a:lnTo>
                    <a:pt x="960" y="120"/>
                  </a:lnTo>
                  <a:lnTo>
                    <a:pt x="964" y="126"/>
                  </a:lnTo>
                  <a:lnTo>
                    <a:pt x="970" y="130"/>
                  </a:lnTo>
                  <a:lnTo>
                    <a:pt x="972" y="132"/>
                  </a:lnTo>
                  <a:lnTo>
                    <a:pt x="974" y="134"/>
                  </a:lnTo>
                  <a:lnTo>
                    <a:pt x="982" y="132"/>
                  </a:lnTo>
                  <a:lnTo>
                    <a:pt x="994" y="130"/>
                  </a:lnTo>
                  <a:lnTo>
                    <a:pt x="1011" y="128"/>
                  </a:lnTo>
                  <a:lnTo>
                    <a:pt x="1031" y="128"/>
                  </a:lnTo>
                  <a:lnTo>
                    <a:pt x="1041" y="128"/>
                  </a:lnTo>
                  <a:lnTo>
                    <a:pt x="1049" y="128"/>
                  </a:lnTo>
                  <a:lnTo>
                    <a:pt x="1059" y="130"/>
                  </a:lnTo>
                  <a:lnTo>
                    <a:pt x="1069" y="134"/>
                  </a:lnTo>
                  <a:lnTo>
                    <a:pt x="1071" y="134"/>
                  </a:lnTo>
                  <a:lnTo>
                    <a:pt x="1069" y="138"/>
                  </a:lnTo>
                  <a:lnTo>
                    <a:pt x="1061" y="144"/>
                  </a:lnTo>
                  <a:lnTo>
                    <a:pt x="1053" y="148"/>
                  </a:lnTo>
                  <a:lnTo>
                    <a:pt x="1051" y="150"/>
                  </a:lnTo>
                  <a:lnTo>
                    <a:pt x="1049" y="150"/>
                  </a:lnTo>
                  <a:lnTo>
                    <a:pt x="1043" y="158"/>
                  </a:lnTo>
                  <a:lnTo>
                    <a:pt x="1039" y="162"/>
                  </a:lnTo>
                  <a:lnTo>
                    <a:pt x="1035" y="168"/>
                  </a:lnTo>
                  <a:lnTo>
                    <a:pt x="1027" y="174"/>
                  </a:lnTo>
                  <a:lnTo>
                    <a:pt x="1023" y="180"/>
                  </a:lnTo>
                  <a:lnTo>
                    <a:pt x="1021" y="184"/>
                  </a:lnTo>
                  <a:lnTo>
                    <a:pt x="1023" y="186"/>
                  </a:lnTo>
                  <a:lnTo>
                    <a:pt x="1029" y="198"/>
                  </a:lnTo>
                  <a:lnTo>
                    <a:pt x="1035" y="207"/>
                  </a:lnTo>
                  <a:lnTo>
                    <a:pt x="1041" y="217"/>
                  </a:lnTo>
                  <a:lnTo>
                    <a:pt x="1051" y="223"/>
                  </a:lnTo>
                  <a:lnTo>
                    <a:pt x="1057" y="231"/>
                  </a:lnTo>
                  <a:lnTo>
                    <a:pt x="1063" y="241"/>
                  </a:lnTo>
                  <a:lnTo>
                    <a:pt x="1071" y="247"/>
                  </a:lnTo>
                  <a:lnTo>
                    <a:pt x="1079" y="255"/>
                  </a:lnTo>
                  <a:lnTo>
                    <a:pt x="1083" y="263"/>
                  </a:lnTo>
                  <a:lnTo>
                    <a:pt x="1085" y="267"/>
                  </a:lnTo>
                  <a:lnTo>
                    <a:pt x="1089" y="269"/>
                  </a:lnTo>
                  <a:lnTo>
                    <a:pt x="1093" y="271"/>
                  </a:lnTo>
                  <a:lnTo>
                    <a:pt x="1102" y="271"/>
                  </a:lnTo>
                  <a:lnTo>
                    <a:pt x="1112" y="271"/>
                  </a:lnTo>
                  <a:lnTo>
                    <a:pt x="1124" y="271"/>
                  </a:lnTo>
                  <a:lnTo>
                    <a:pt x="1130" y="271"/>
                  </a:lnTo>
                  <a:lnTo>
                    <a:pt x="1134" y="275"/>
                  </a:lnTo>
                  <a:lnTo>
                    <a:pt x="1138" y="277"/>
                  </a:lnTo>
                  <a:lnTo>
                    <a:pt x="1140" y="279"/>
                  </a:lnTo>
                  <a:lnTo>
                    <a:pt x="1144" y="281"/>
                  </a:lnTo>
                  <a:lnTo>
                    <a:pt x="1148" y="281"/>
                  </a:lnTo>
                  <a:lnTo>
                    <a:pt x="1154" y="281"/>
                  </a:lnTo>
                  <a:lnTo>
                    <a:pt x="1160" y="281"/>
                  </a:lnTo>
                  <a:lnTo>
                    <a:pt x="1168" y="283"/>
                  </a:lnTo>
                  <a:lnTo>
                    <a:pt x="1172" y="290"/>
                  </a:lnTo>
                  <a:lnTo>
                    <a:pt x="1172" y="296"/>
                  </a:lnTo>
                  <a:lnTo>
                    <a:pt x="1174" y="300"/>
                  </a:lnTo>
                  <a:lnTo>
                    <a:pt x="1178" y="308"/>
                  </a:lnTo>
                  <a:lnTo>
                    <a:pt x="1180" y="314"/>
                  </a:lnTo>
                  <a:lnTo>
                    <a:pt x="1186" y="320"/>
                  </a:lnTo>
                  <a:lnTo>
                    <a:pt x="1186" y="328"/>
                  </a:lnTo>
                  <a:lnTo>
                    <a:pt x="1184" y="336"/>
                  </a:lnTo>
                  <a:lnTo>
                    <a:pt x="1180" y="350"/>
                  </a:lnTo>
                  <a:lnTo>
                    <a:pt x="1172" y="362"/>
                  </a:lnTo>
                  <a:lnTo>
                    <a:pt x="1168" y="375"/>
                  </a:lnTo>
                  <a:lnTo>
                    <a:pt x="1166" y="389"/>
                  </a:lnTo>
                  <a:lnTo>
                    <a:pt x="1166" y="403"/>
                  </a:lnTo>
                  <a:lnTo>
                    <a:pt x="1162" y="407"/>
                  </a:lnTo>
                  <a:lnTo>
                    <a:pt x="1160" y="411"/>
                  </a:lnTo>
                  <a:lnTo>
                    <a:pt x="1158" y="413"/>
                  </a:lnTo>
                  <a:lnTo>
                    <a:pt x="1158" y="415"/>
                  </a:lnTo>
                  <a:lnTo>
                    <a:pt x="1166" y="419"/>
                  </a:lnTo>
                  <a:lnTo>
                    <a:pt x="1172" y="423"/>
                  </a:lnTo>
                  <a:lnTo>
                    <a:pt x="1180" y="425"/>
                  </a:lnTo>
                  <a:lnTo>
                    <a:pt x="1186" y="429"/>
                  </a:lnTo>
                  <a:lnTo>
                    <a:pt x="1188" y="435"/>
                  </a:lnTo>
                  <a:lnTo>
                    <a:pt x="1188" y="443"/>
                  </a:lnTo>
                  <a:lnTo>
                    <a:pt x="1184" y="445"/>
                  </a:lnTo>
                  <a:lnTo>
                    <a:pt x="1178" y="450"/>
                  </a:lnTo>
                  <a:lnTo>
                    <a:pt x="1178" y="454"/>
                  </a:lnTo>
                  <a:lnTo>
                    <a:pt x="1174" y="456"/>
                  </a:lnTo>
                  <a:lnTo>
                    <a:pt x="1174" y="460"/>
                  </a:lnTo>
                  <a:lnTo>
                    <a:pt x="1172" y="462"/>
                  </a:lnTo>
                  <a:lnTo>
                    <a:pt x="1172" y="466"/>
                  </a:lnTo>
                  <a:lnTo>
                    <a:pt x="1170" y="468"/>
                  </a:lnTo>
                  <a:lnTo>
                    <a:pt x="1180" y="474"/>
                  </a:lnTo>
                  <a:lnTo>
                    <a:pt x="1190" y="480"/>
                  </a:lnTo>
                  <a:lnTo>
                    <a:pt x="1201" y="488"/>
                  </a:lnTo>
                  <a:lnTo>
                    <a:pt x="1215" y="490"/>
                  </a:lnTo>
                  <a:lnTo>
                    <a:pt x="1237" y="502"/>
                  </a:lnTo>
                  <a:lnTo>
                    <a:pt x="1259" y="514"/>
                  </a:lnTo>
                  <a:lnTo>
                    <a:pt x="1285" y="524"/>
                  </a:lnTo>
                  <a:lnTo>
                    <a:pt x="1306" y="537"/>
                  </a:lnTo>
                  <a:lnTo>
                    <a:pt x="1308" y="543"/>
                  </a:lnTo>
                  <a:lnTo>
                    <a:pt x="1306" y="549"/>
                  </a:lnTo>
                  <a:lnTo>
                    <a:pt x="1302" y="557"/>
                  </a:lnTo>
                  <a:lnTo>
                    <a:pt x="1292" y="561"/>
                  </a:lnTo>
                  <a:lnTo>
                    <a:pt x="1283" y="567"/>
                  </a:lnTo>
                  <a:lnTo>
                    <a:pt x="1283" y="571"/>
                  </a:lnTo>
                  <a:lnTo>
                    <a:pt x="1283" y="577"/>
                  </a:lnTo>
                  <a:lnTo>
                    <a:pt x="1283" y="581"/>
                  </a:lnTo>
                  <a:lnTo>
                    <a:pt x="1281" y="587"/>
                  </a:lnTo>
                  <a:lnTo>
                    <a:pt x="1275" y="591"/>
                  </a:lnTo>
                  <a:lnTo>
                    <a:pt x="1267" y="595"/>
                  </a:lnTo>
                  <a:lnTo>
                    <a:pt x="1259" y="599"/>
                  </a:lnTo>
                  <a:lnTo>
                    <a:pt x="1253" y="601"/>
                  </a:lnTo>
                  <a:lnTo>
                    <a:pt x="1249" y="605"/>
                  </a:lnTo>
                  <a:lnTo>
                    <a:pt x="1243" y="609"/>
                  </a:lnTo>
                  <a:lnTo>
                    <a:pt x="1233" y="615"/>
                  </a:lnTo>
                  <a:lnTo>
                    <a:pt x="1223" y="616"/>
                  </a:lnTo>
                  <a:lnTo>
                    <a:pt x="1211" y="622"/>
                  </a:lnTo>
                  <a:lnTo>
                    <a:pt x="1207" y="628"/>
                  </a:lnTo>
                  <a:lnTo>
                    <a:pt x="1201" y="638"/>
                  </a:lnTo>
                  <a:lnTo>
                    <a:pt x="1192" y="640"/>
                  </a:lnTo>
                  <a:lnTo>
                    <a:pt x="1186" y="642"/>
                  </a:lnTo>
                  <a:lnTo>
                    <a:pt x="1182" y="644"/>
                  </a:lnTo>
                  <a:lnTo>
                    <a:pt x="1174" y="648"/>
                  </a:lnTo>
                  <a:lnTo>
                    <a:pt x="1172" y="648"/>
                  </a:lnTo>
                  <a:lnTo>
                    <a:pt x="1168" y="652"/>
                  </a:lnTo>
                  <a:lnTo>
                    <a:pt x="1162" y="652"/>
                  </a:lnTo>
                  <a:lnTo>
                    <a:pt x="1158" y="654"/>
                  </a:lnTo>
                  <a:lnTo>
                    <a:pt x="1152" y="656"/>
                  </a:lnTo>
                  <a:lnTo>
                    <a:pt x="1148" y="658"/>
                  </a:lnTo>
                  <a:lnTo>
                    <a:pt x="1146" y="658"/>
                  </a:lnTo>
                  <a:lnTo>
                    <a:pt x="1142" y="672"/>
                  </a:lnTo>
                  <a:lnTo>
                    <a:pt x="1140" y="690"/>
                  </a:lnTo>
                  <a:lnTo>
                    <a:pt x="1136" y="701"/>
                  </a:lnTo>
                  <a:lnTo>
                    <a:pt x="1134" y="707"/>
                  </a:lnTo>
                  <a:lnTo>
                    <a:pt x="1130" y="711"/>
                  </a:lnTo>
                  <a:lnTo>
                    <a:pt x="1128" y="719"/>
                  </a:lnTo>
                  <a:lnTo>
                    <a:pt x="1126" y="725"/>
                  </a:lnTo>
                  <a:lnTo>
                    <a:pt x="1126" y="735"/>
                  </a:lnTo>
                  <a:lnTo>
                    <a:pt x="1122" y="741"/>
                  </a:lnTo>
                  <a:lnTo>
                    <a:pt x="1120" y="745"/>
                  </a:lnTo>
                  <a:lnTo>
                    <a:pt x="1112" y="747"/>
                  </a:lnTo>
                  <a:lnTo>
                    <a:pt x="1104" y="751"/>
                  </a:lnTo>
                  <a:lnTo>
                    <a:pt x="1101" y="753"/>
                  </a:lnTo>
                  <a:lnTo>
                    <a:pt x="1095" y="757"/>
                  </a:lnTo>
                  <a:lnTo>
                    <a:pt x="1089" y="759"/>
                  </a:lnTo>
                  <a:lnTo>
                    <a:pt x="1079" y="761"/>
                  </a:lnTo>
                  <a:lnTo>
                    <a:pt x="1073" y="763"/>
                  </a:lnTo>
                  <a:lnTo>
                    <a:pt x="1069" y="765"/>
                  </a:lnTo>
                  <a:lnTo>
                    <a:pt x="1067" y="765"/>
                  </a:lnTo>
                  <a:lnTo>
                    <a:pt x="1059" y="751"/>
                  </a:lnTo>
                  <a:lnTo>
                    <a:pt x="1057" y="737"/>
                  </a:lnTo>
                  <a:lnTo>
                    <a:pt x="1059" y="727"/>
                  </a:lnTo>
                  <a:lnTo>
                    <a:pt x="1061" y="721"/>
                  </a:lnTo>
                  <a:lnTo>
                    <a:pt x="1069" y="717"/>
                  </a:lnTo>
                  <a:lnTo>
                    <a:pt x="1077" y="713"/>
                  </a:lnTo>
                  <a:lnTo>
                    <a:pt x="1087" y="698"/>
                  </a:lnTo>
                  <a:lnTo>
                    <a:pt x="1095" y="678"/>
                  </a:lnTo>
                  <a:lnTo>
                    <a:pt x="1097" y="674"/>
                  </a:lnTo>
                  <a:lnTo>
                    <a:pt x="1097" y="670"/>
                  </a:lnTo>
                  <a:lnTo>
                    <a:pt x="1099" y="666"/>
                  </a:lnTo>
                  <a:lnTo>
                    <a:pt x="1099" y="664"/>
                  </a:lnTo>
                  <a:lnTo>
                    <a:pt x="1089" y="660"/>
                  </a:lnTo>
                  <a:lnTo>
                    <a:pt x="1075" y="658"/>
                  </a:lnTo>
                  <a:lnTo>
                    <a:pt x="1061" y="658"/>
                  </a:lnTo>
                  <a:lnTo>
                    <a:pt x="1049" y="656"/>
                  </a:lnTo>
                  <a:lnTo>
                    <a:pt x="1043" y="652"/>
                  </a:lnTo>
                  <a:lnTo>
                    <a:pt x="1039" y="650"/>
                  </a:lnTo>
                  <a:lnTo>
                    <a:pt x="1035" y="648"/>
                  </a:lnTo>
                  <a:lnTo>
                    <a:pt x="1031" y="648"/>
                  </a:lnTo>
                  <a:lnTo>
                    <a:pt x="1027" y="648"/>
                  </a:lnTo>
                  <a:lnTo>
                    <a:pt x="1021" y="648"/>
                  </a:lnTo>
                  <a:lnTo>
                    <a:pt x="1011" y="650"/>
                  </a:lnTo>
                  <a:lnTo>
                    <a:pt x="1010" y="656"/>
                  </a:lnTo>
                  <a:lnTo>
                    <a:pt x="1008" y="660"/>
                  </a:lnTo>
                  <a:lnTo>
                    <a:pt x="1006" y="666"/>
                  </a:lnTo>
                  <a:lnTo>
                    <a:pt x="1000" y="670"/>
                  </a:lnTo>
                  <a:lnTo>
                    <a:pt x="994" y="668"/>
                  </a:lnTo>
                  <a:lnTo>
                    <a:pt x="992" y="666"/>
                  </a:lnTo>
                  <a:lnTo>
                    <a:pt x="990" y="664"/>
                  </a:lnTo>
                  <a:lnTo>
                    <a:pt x="988" y="660"/>
                  </a:lnTo>
                  <a:lnTo>
                    <a:pt x="982" y="656"/>
                  </a:lnTo>
                  <a:lnTo>
                    <a:pt x="978" y="652"/>
                  </a:lnTo>
                  <a:lnTo>
                    <a:pt x="976" y="648"/>
                  </a:lnTo>
                  <a:lnTo>
                    <a:pt x="974" y="648"/>
                  </a:lnTo>
                  <a:lnTo>
                    <a:pt x="974" y="642"/>
                  </a:lnTo>
                  <a:lnTo>
                    <a:pt x="976" y="636"/>
                  </a:lnTo>
                  <a:lnTo>
                    <a:pt x="976" y="626"/>
                  </a:lnTo>
                  <a:lnTo>
                    <a:pt x="972" y="620"/>
                  </a:lnTo>
                  <a:lnTo>
                    <a:pt x="968" y="616"/>
                  </a:lnTo>
                  <a:lnTo>
                    <a:pt x="960" y="615"/>
                  </a:lnTo>
                  <a:lnTo>
                    <a:pt x="956" y="611"/>
                  </a:lnTo>
                  <a:lnTo>
                    <a:pt x="954" y="607"/>
                  </a:lnTo>
                  <a:lnTo>
                    <a:pt x="952" y="605"/>
                  </a:lnTo>
                  <a:lnTo>
                    <a:pt x="952" y="603"/>
                  </a:lnTo>
                  <a:lnTo>
                    <a:pt x="946" y="603"/>
                  </a:lnTo>
                  <a:lnTo>
                    <a:pt x="942" y="603"/>
                  </a:lnTo>
                  <a:lnTo>
                    <a:pt x="936" y="601"/>
                  </a:lnTo>
                  <a:lnTo>
                    <a:pt x="932" y="603"/>
                  </a:lnTo>
                  <a:lnTo>
                    <a:pt x="930" y="605"/>
                  </a:lnTo>
                  <a:lnTo>
                    <a:pt x="928" y="607"/>
                  </a:lnTo>
                  <a:lnTo>
                    <a:pt x="928" y="609"/>
                  </a:lnTo>
                  <a:lnTo>
                    <a:pt x="930" y="613"/>
                  </a:lnTo>
                  <a:lnTo>
                    <a:pt x="934" y="618"/>
                  </a:lnTo>
                  <a:lnTo>
                    <a:pt x="936" y="622"/>
                  </a:lnTo>
                  <a:lnTo>
                    <a:pt x="940" y="628"/>
                  </a:lnTo>
                  <a:lnTo>
                    <a:pt x="942" y="636"/>
                  </a:lnTo>
                  <a:lnTo>
                    <a:pt x="944" y="640"/>
                  </a:lnTo>
                  <a:lnTo>
                    <a:pt x="946" y="642"/>
                  </a:lnTo>
                  <a:lnTo>
                    <a:pt x="948" y="650"/>
                  </a:lnTo>
                  <a:lnTo>
                    <a:pt x="948" y="658"/>
                  </a:lnTo>
                  <a:lnTo>
                    <a:pt x="944" y="666"/>
                  </a:lnTo>
                  <a:lnTo>
                    <a:pt x="936" y="670"/>
                  </a:lnTo>
                  <a:lnTo>
                    <a:pt x="926" y="668"/>
                  </a:lnTo>
                  <a:lnTo>
                    <a:pt x="918" y="664"/>
                  </a:lnTo>
                  <a:lnTo>
                    <a:pt x="905" y="658"/>
                  </a:lnTo>
                  <a:lnTo>
                    <a:pt x="889" y="650"/>
                  </a:lnTo>
                  <a:lnTo>
                    <a:pt x="881" y="648"/>
                  </a:lnTo>
                  <a:lnTo>
                    <a:pt x="871" y="646"/>
                  </a:lnTo>
                  <a:lnTo>
                    <a:pt x="859" y="642"/>
                  </a:lnTo>
                  <a:lnTo>
                    <a:pt x="851" y="640"/>
                  </a:lnTo>
                  <a:lnTo>
                    <a:pt x="843" y="636"/>
                  </a:lnTo>
                  <a:lnTo>
                    <a:pt x="833" y="632"/>
                  </a:lnTo>
                  <a:lnTo>
                    <a:pt x="829" y="626"/>
                  </a:lnTo>
                  <a:lnTo>
                    <a:pt x="824" y="622"/>
                  </a:lnTo>
                  <a:lnTo>
                    <a:pt x="816" y="620"/>
                  </a:lnTo>
                  <a:lnTo>
                    <a:pt x="810" y="622"/>
                  </a:lnTo>
                  <a:lnTo>
                    <a:pt x="804" y="626"/>
                  </a:lnTo>
                  <a:lnTo>
                    <a:pt x="796" y="632"/>
                  </a:lnTo>
                  <a:lnTo>
                    <a:pt x="790" y="638"/>
                  </a:lnTo>
                  <a:lnTo>
                    <a:pt x="786" y="642"/>
                  </a:lnTo>
                  <a:lnTo>
                    <a:pt x="786" y="646"/>
                  </a:lnTo>
                  <a:lnTo>
                    <a:pt x="788" y="652"/>
                  </a:lnTo>
                  <a:lnTo>
                    <a:pt x="794" y="658"/>
                  </a:lnTo>
                  <a:lnTo>
                    <a:pt x="806" y="662"/>
                  </a:lnTo>
                  <a:lnTo>
                    <a:pt x="816" y="666"/>
                  </a:lnTo>
                  <a:lnTo>
                    <a:pt x="814" y="672"/>
                  </a:lnTo>
                  <a:lnTo>
                    <a:pt x="814" y="676"/>
                  </a:lnTo>
                  <a:lnTo>
                    <a:pt x="812" y="678"/>
                  </a:lnTo>
                  <a:lnTo>
                    <a:pt x="810" y="680"/>
                  </a:lnTo>
                  <a:lnTo>
                    <a:pt x="806" y="682"/>
                  </a:lnTo>
                  <a:lnTo>
                    <a:pt x="802" y="686"/>
                  </a:lnTo>
                  <a:lnTo>
                    <a:pt x="796" y="688"/>
                  </a:lnTo>
                  <a:lnTo>
                    <a:pt x="794" y="690"/>
                  </a:lnTo>
                  <a:lnTo>
                    <a:pt x="790" y="692"/>
                  </a:lnTo>
                  <a:lnTo>
                    <a:pt x="786" y="696"/>
                  </a:lnTo>
                  <a:lnTo>
                    <a:pt x="784" y="696"/>
                  </a:lnTo>
                  <a:lnTo>
                    <a:pt x="780" y="701"/>
                  </a:lnTo>
                  <a:lnTo>
                    <a:pt x="774" y="705"/>
                  </a:lnTo>
                  <a:lnTo>
                    <a:pt x="766" y="709"/>
                  </a:lnTo>
                  <a:lnTo>
                    <a:pt x="764" y="711"/>
                  </a:lnTo>
                  <a:lnTo>
                    <a:pt x="756" y="709"/>
                  </a:lnTo>
                  <a:lnTo>
                    <a:pt x="750" y="703"/>
                  </a:lnTo>
                  <a:lnTo>
                    <a:pt x="742" y="698"/>
                  </a:lnTo>
                  <a:lnTo>
                    <a:pt x="734" y="694"/>
                  </a:lnTo>
                  <a:lnTo>
                    <a:pt x="731" y="696"/>
                  </a:lnTo>
                  <a:lnTo>
                    <a:pt x="727" y="698"/>
                  </a:lnTo>
                  <a:lnTo>
                    <a:pt x="723" y="698"/>
                  </a:lnTo>
                  <a:lnTo>
                    <a:pt x="717" y="698"/>
                  </a:lnTo>
                  <a:lnTo>
                    <a:pt x="715" y="698"/>
                  </a:lnTo>
                  <a:lnTo>
                    <a:pt x="709" y="699"/>
                  </a:lnTo>
                  <a:lnTo>
                    <a:pt x="707" y="707"/>
                  </a:lnTo>
                  <a:lnTo>
                    <a:pt x="705" y="713"/>
                  </a:lnTo>
                  <a:lnTo>
                    <a:pt x="699" y="717"/>
                  </a:lnTo>
                  <a:lnTo>
                    <a:pt x="691" y="721"/>
                  </a:lnTo>
                  <a:lnTo>
                    <a:pt x="689" y="725"/>
                  </a:lnTo>
                  <a:lnTo>
                    <a:pt x="687" y="727"/>
                  </a:lnTo>
                  <a:lnTo>
                    <a:pt x="683" y="727"/>
                  </a:lnTo>
                  <a:lnTo>
                    <a:pt x="679" y="725"/>
                  </a:lnTo>
                  <a:lnTo>
                    <a:pt x="673" y="721"/>
                  </a:lnTo>
                  <a:lnTo>
                    <a:pt x="667" y="715"/>
                  </a:lnTo>
                  <a:lnTo>
                    <a:pt x="663" y="709"/>
                  </a:lnTo>
                  <a:lnTo>
                    <a:pt x="657" y="703"/>
                  </a:lnTo>
                  <a:lnTo>
                    <a:pt x="647" y="701"/>
                  </a:lnTo>
                  <a:lnTo>
                    <a:pt x="636" y="699"/>
                  </a:lnTo>
                  <a:lnTo>
                    <a:pt x="632" y="696"/>
                  </a:lnTo>
                  <a:lnTo>
                    <a:pt x="626" y="692"/>
                  </a:lnTo>
                  <a:lnTo>
                    <a:pt x="618" y="692"/>
                  </a:lnTo>
                  <a:lnTo>
                    <a:pt x="608" y="690"/>
                  </a:lnTo>
                  <a:lnTo>
                    <a:pt x="604" y="686"/>
                  </a:lnTo>
                  <a:lnTo>
                    <a:pt x="604" y="680"/>
                  </a:lnTo>
                  <a:lnTo>
                    <a:pt x="606" y="676"/>
                  </a:lnTo>
                  <a:lnTo>
                    <a:pt x="614" y="674"/>
                  </a:lnTo>
                  <a:lnTo>
                    <a:pt x="612" y="670"/>
                  </a:lnTo>
                  <a:lnTo>
                    <a:pt x="608" y="666"/>
                  </a:lnTo>
                  <a:lnTo>
                    <a:pt x="606" y="664"/>
                  </a:lnTo>
                  <a:lnTo>
                    <a:pt x="604" y="660"/>
                  </a:lnTo>
                  <a:lnTo>
                    <a:pt x="596" y="660"/>
                  </a:lnTo>
                  <a:lnTo>
                    <a:pt x="584" y="662"/>
                  </a:lnTo>
                  <a:lnTo>
                    <a:pt x="580" y="666"/>
                  </a:lnTo>
                  <a:lnTo>
                    <a:pt x="574" y="670"/>
                  </a:lnTo>
                  <a:lnTo>
                    <a:pt x="568" y="672"/>
                  </a:lnTo>
                  <a:lnTo>
                    <a:pt x="562" y="674"/>
                  </a:lnTo>
                  <a:lnTo>
                    <a:pt x="550" y="676"/>
                  </a:lnTo>
                  <a:lnTo>
                    <a:pt x="535" y="676"/>
                  </a:lnTo>
                  <a:lnTo>
                    <a:pt x="533" y="678"/>
                  </a:lnTo>
                  <a:lnTo>
                    <a:pt x="531" y="680"/>
                  </a:lnTo>
                  <a:lnTo>
                    <a:pt x="533" y="686"/>
                  </a:lnTo>
                  <a:lnTo>
                    <a:pt x="535" y="692"/>
                  </a:lnTo>
                  <a:lnTo>
                    <a:pt x="533" y="696"/>
                  </a:lnTo>
                  <a:lnTo>
                    <a:pt x="519" y="698"/>
                  </a:lnTo>
                  <a:lnTo>
                    <a:pt x="505" y="699"/>
                  </a:lnTo>
                  <a:lnTo>
                    <a:pt x="493" y="698"/>
                  </a:lnTo>
                  <a:lnTo>
                    <a:pt x="479" y="699"/>
                  </a:lnTo>
                  <a:lnTo>
                    <a:pt x="473" y="703"/>
                  </a:lnTo>
                  <a:lnTo>
                    <a:pt x="463" y="709"/>
                  </a:lnTo>
                  <a:lnTo>
                    <a:pt x="459" y="711"/>
                  </a:lnTo>
                  <a:lnTo>
                    <a:pt x="456" y="713"/>
                  </a:lnTo>
                  <a:lnTo>
                    <a:pt x="452" y="713"/>
                  </a:lnTo>
                  <a:lnTo>
                    <a:pt x="450" y="713"/>
                  </a:lnTo>
                  <a:lnTo>
                    <a:pt x="442" y="711"/>
                  </a:lnTo>
                  <a:lnTo>
                    <a:pt x="432" y="709"/>
                  </a:lnTo>
                  <a:lnTo>
                    <a:pt x="410" y="709"/>
                  </a:lnTo>
                  <a:lnTo>
                    <a:pt x="349" y="707"/>
                  </a:lnTo>
                  <a:lnTo>
                    <a:pt x="313" y="707"/>
                  </a:lnTo>
                  <a:lnTo>
                    <a:pt x="283" y="705"/>
                  </a:lnTo>
                  <a:lnTo>
                    <a:pt x="281" y="703"/>
                  </a:lnTo>
                  <a:lnTo>
                    <a:pt x="281" y="701"/>
                  </a:lnTo>
                  <a:lnTo>
                    <a:pt x="281" y="699"/>
                  </a:lnTo>
                  <a:lnTo>
                    <a:pt x="281" y="698"/>
                  </a:lnTo>
                  <a:lnTo>
                    <a:pt x="277" y="696"/>
                  </a:lnTo>
                  <a:lnTo>
                    <a:pt x="272" y="694"/>
                  </a:lnTo>
                  <a:lnTo>
                    <a:pt x="270" y="686"/>
                  </a:lnTo>
                  <a:lnTo>
                    <a:pt x="268" y="678"/>
                  </a:lnTo>
                  <a:lnTo>
                    <a:pt x="266" y="672"/>
                  </a:lnTo>
                  <a:lnTo>
                    <a:pt x="264" y="670"/>
                  </a:lnTo>
                  <a:lnTo>
                    <a:pt x="260" y="670"/>
                  </a:lnTo>
                  <a:lnTo>
                    <a:pt x="254" y="668"/>
                  </a:lnTo>
                  <a:lnTo>
                    <a:pt x="246" y="666"/>
                  </a:lnTo>
                  <a:lnTo>
                    <a:pt x="232" y="666"/>
                  </a:lnTo>
                  <a:lnTo>
                    <a:pt x="228" y="660"/>
                  </a:lnTo>
                  <a:lnTo>
                    <a:pt x="220" y="658"/>
                  </a:lnTo>
                  <a:lnTo>
                    <a:pt x="208" y="652"/>
                  </a:lnTo>
                  <a:lnTo>
                    <a:pt x="206" y="648"/>
                  </a:lnTo>
                  <a:lnTo>
                    <a:pt x="206" y="646"/>
                  </a:lnTo>
                  <a:lnTo>
                    <a:pt x="204" y="642"/>
                  </a:lnTo>
                  <a:lnTo>
                    <a:pt x="200" y="640"/>
                  </a:lnTo>
                  <a:lnTo>
                    <a:pt x="196" y="636"/>
                  </a:lnTo>
                  <a:lnTo>
                    <a:pt x="194" y="636"/>
                  </a:lnTo>
                  <a:lnTo>
                    <a:pt x="182" y="636"/>
                  </a:lnTo>
                  <a:lnTo>
                    <a:pt x="167" y="636"/>
                  </a:lnTo>
                  <a:lnTo>
                    <a:pt x="151" y="640"/>
                  </a:lnTo>
                  <a:lnTo>
                    <a:pt x="135" y="640"/>
                  </a:lnTo>
                  <a:lnTo>
                    <a:pt x="117" y="640"/>
                  </a:lnTo>
                  <a:lnTo>
                    <a:pt x="105" y="636"/>
                  </a:lnTo>
                  <a:lnTo>
                    <a:pt x="93" y="626"/>
                  </a:lnTo>
                  <a:lnTo>
                    <a:pt x="90" y="622"/>
                  </a:lnTo>
                  <a:lnTo>
                    <a:pt x="88" y="616"/>
                  </a:lnTo>
                  <a:lnTo>
                    <a:pt x="91" y="611"/>
                  </a:lnTo>
                  <a:lnTo>
                    <a:pt x="95" y="609"/>
                  </a:lnTo>
                  <a:lnTo>
                    <a:pt x="99" y="605"/>
                  </a:lnTo>
                  <a:lnTo>
                    <a:pt x="105" y="605"/>
                  </a:lnTo>
                  <a:lnTo>
                    <a:pt x="111" y="599"/>
                  </a:lnTo>
                  <a:lnTo>
                    <a:pt x="119" y="597"/>
                  </a:lnTo>
                  <a:lnTo>
                    <a:pt x="127" y="591"/>
                  </a:lnTo>
                  <a:lnTo>
                    <a:pt x="135" y="587"/>
                  </a:lnTo>
                  <a:lnTo>
                    <a:pt x="145" y="579"/>
                  </a:lnTo>
                  <a:lnTo>
                    <a:pt x="151" y="573"/>
                  </a:lnTo>
                  <a:lnTo>
                    <a:pt x="157" y="565"/>
                  </a:lnTo>
                  <a:lnTo>
                    <a:pt x="165" y="559"/>
                  </a:lnTo>
                  <a:lnTo>
                    <a:pt x="173" y="551"/>
                  </a:lnTo>
                  <a:lnTo>
                    <a:pt x="177" y="547"/>
                  </a:lnTo>
                  <a:lnTo>
                    <a:pt x="173" y="545"/>
                  </a:lnTo>
                  <a:lnTo>
                    <a:pt x="163" y="545"/>
                  </a:lnTo>
                  <a:lnTo>
                    <a:pt x="153" y="547"/>
                  </a:lnTo>
                  <a:lnTo>
                    <a:pt x="145" y="547"/>
                  </a:lnTo>
                  <a:lnTo>
                    <a:pt x="141" y="547"/>
                  </a:lnTo>
                  <a:lnTo>
                    <a:pt x="109" y="549"/>
                  </a:lnTo>
                  <a:lnTo>
                    <a:pt x="82" y="549"/>
                  </a:lnTo>
                  <a:lnTo>
                    <a:pt x="54" y="547"/>
                  </a:lnTo>
                  <a:lnTo>
                    <a:pt x="22" y="545"/>
                  </a:lnTo>
                  <a:lnTo>
                    <a:pt x="20" y="537"/>
                  </a:lnTo>
                  <a:lnTo>
                    <a:pt x="14" y="532"/>
                  </a:lnTo>
                  <a:lnTo>
                    <a:pt x="8" y="528"/>
                  </a:lnTo>
                  <a:lnTo>
                    <a:pt x="0" y="524"/>
                  </a:lnTo>
                  <a:lnTo>
                    <a:pt x="0" y="518"/>
                  </a:lnTo>
                  <a:lnTo>
                    <a:pt x="0" y="516"/>
                  </a:lnTo>
                  <a:lnTo>
                    <a:pt x="0" y="512"/>
                  </a:lnTo>
                  <a:lnTo>
                    <a:pt x="4" y="510"/>
                  </a:lnTo>
                  <a:lnTo>
                    <a:pt x="12" y="506"/>
                  </a:lnTo>
                  <a:lnTo>
                    <a:pt x="28" y="510"/>
                  </a:lnTo>
                  <a:lnTo>
                    <a:pt x="40" y="510"/>
                  </a:lnTo>
                  <a:lnTo>
                    <a:pt x="54" y="510"/>
                  </a:lnTo>
                  <a:lnTo>
                    <a:pt x="68" y="508"/>
                  </a:lnTo>
                  <a:lnTo>
                    <a:pt x="99" y="512"/>
                  </a:lnTo>
                  <a:lnTo>
                    <a:pt x="129" y="516"/>
                  </a:lnTo>
                  <a:lnTo>
                    <a:pt x="157" y="520"/>
                  </a:lnTo>
                  <a:lnTo>
                    <a:pt x="190" y="522"/>
                  </a:lnTo>
                  <a:lnTo>
                    <a:pt x="198" y="524"/>
                  </a:lnTo>
                  <a:lnTo>
                    <a:pt x="200" y="524"/>
                  </a:lnTo>
                  <a:lnTo>
                    <a:pt x="198" y="522"/>
                  </a:lnTo>
                  <a:lnTo>
                    <a:pt x="196" y="522"/>
                  </a:lnTo>
                  <a:lnTo>
                    <a:pt x="198" y="524"/>
                  </a:lnTo>
                  <a:lnTo>
                    <a:pt x="204" y="528"/>
                  </a:lnTo>
                  <a:lnTo>
                    <a:pt x="208" y="530"/>
                  </a:lnTo>
                  <a:lnTo>
                    <a:pt x="214" y="533"/>
                  </a:lnTo>
                  <a:lnTo>
                    <a:pt x="232" y="533"/>
                  </a:lnTo>
                  <a:lnTo>
                    <a:pt x="246" y="537"/>
                  </a:lnTo>
                  <a:lnTo>
                    <a:pt x="250" y="537"/>
                  </a:lnTo>
                  <a:lnTo>
                    <a:pt x="252" y="537"/>
                  </a:lnTo>
                  <a:lnTo>
                    <a:pt x="258" y="541"/>
                  </a:lnTo>
                  <a:lnTo>
                    <a:pt x="260" y="543"/>
                  </a:lnTo>
                  <a:lnTo>
                    <a:pt x="264" y="547"/>
                  </a:lnTo>
                  <a:lnTo>
                    <a:pt x="268" y="549"/>
                  </a:lnTo>
                  <a:lnTo>
                    <a:pt x="277" y="547"/>
                  </a:lnTo>
                  <a:lnTo>
                    <a:pt x="285" y="547"/>
                  </a:lnTo>
                  <a:lnTo>
                    <a:pt x="291" y="543"/>
                  </a:lnTo>
                  <a:lnTo>
                    <a:pt x="299" y="539"/>
                  </a:lnTo>
                  <a:lnTo>
                    <a:pt x="301" y="533"/>
                  </a:lnTo>
                  <a:lnTo>
                    <a:pt x="301" y="532"/>
                  </a:lnTo>
                  <a:lnTo>
                    <a:pt x="301" y="530"/>
                  </a:lnTo>
                  <a:lnTo>
                    <a:pt x="297" y="528"/>
                  </a:lnTo>
                  <a:lnTo>
                    <a:pt x="293" y="526"/>
                  </a:lnTo>
                  <a:lnTo>
                    <a:pt x="287" y="524"/>
                  </a:lnTo>
                  <a:lnTo>
                    <a:pt x="283" y="522"/>
                  </a:lnTo>
                  <a:lnTo>
                    <a:pt x="281" y="520"/>
                  </a:lnTo>
                  <a:lnTo>
                    <a:pt x="281" y="514"/>
                  </a:lnTo>
                  <a:lnTo>
                    <a:pt x="279" y="512"/>
                  </a:lnTo>
                  <a:lnTo>
                    <a:pt x="279" y="510"/>
                  </a:lnTo>
                  <a:lnTo>
                    <a:pt x="277" y="510"/>
                  </a:lnTo>
                  <a:lnTo>
                    <a:pt x="275" y="510"/>
                  </a:lnTo>
                  <a:lnTo>
                    <a:pt x="270" y="510"/>
                  </a:lnTo>
                  <a:lnTo>
                    <a:pt x="268" y="508"/>
                  </a:lnTo>
                  <a:lnTo>
                    <a:pt x="264" y="500"/>
                  </a:lnTo>
                  <a:lnTo>
                    <a:pt x="264" y="494"/>
                  </a:lnTo>
                  <a:lnTo>
                    <a:pt x="264" y="490"/>
                  </a:lnTo>
                  <a:lnTo>
                    <a:pt x="266" y="488"/>
                  </a:lnTo>
                  <a:lnTo>
                    <a:pt x="264" y="488"/>
                  </a:lnTo>
                  <a:lnTo>
                    <a:pt x="260" y="484"/>
                  </a:lnTo>
                  <a:lnTo>
                    <a:pt x="250" y="488"/>
                  </a:lnTo>
                  <a:lnTo>
                    <a:pt x="240" y="488"/>
                  </a:lnTo>
                  <a:lnTo>
                    <a:pt x="228" y="492"/>
                  </a:lnTo>
                  <a:lnTo>
                    <a:pt x="214" y="49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" name="Freeform 62"/>
            <p:cNvSpPr>
              <a:spLocks/>
            </p:cNvSpPr>
            <p:nvPr/>
          </p:nvSpPr>
          <p:spPr bwMode="auto">
            <a:xfrm>
              <a:off x="4924425" y="3987915"/>
              <a:ext cx="1008063" cy="635000"/>
            </a:xfrm>
            <a:custGeom>
              <a:avLst/>
              <a:gdLst>
                <a:gd name="T0" fmla="*/ 278965 w 1543"/>
                <a:gd name="T1" fmla="*/ 22705 h 867"/>
                <a:gd name="T2" fmla="*/ 322737 w 1543"/>
                <a:gd name="T3" fmla="*/ 13183 h 867"/>
                <a:gd name="T4" fmla="*/ 379575 w 1543"/>
                <a:gd name="T5" fmla="*/ 32958 h 867"/>
                <a:gd name="T6" fmla="*/ 404401 w 1543"/>
                <a:gd name="T7" fmla="*/ 54931 h 867"/>
                <a:gd name="T8" fmla="*/ 434454 w 1543"/>
                <a:gd name="T9" fmla="*/ 49072 h 867"/>
                <a:gd name="T10" fmla="*/ 472999 w 1543"/>
                <a:gd name="T11" fmla="*/ 72509 h 867"/>
                <a:gd name="T12" fmla="*/ 495865 w 1543"/>
                <a:gd name="T13" fmla="*/ 99608 h 867"/>
                <a:gd name="T14" fmla="*/ 531144 w 1543"/>
                <a:gd name="T15" fmla="*/ 104002 h 867"/>
                <a:gd name="T16" fmla="*/ 544210 w 1543"/>
                <a:gd name="T17" fmla="*/ 144285 h 867"/>
                <a:gd name="T18" fmla="*/ 590596 w 1543"/>
                <a:gd name="T19" fmla="*/ 170652 h 867"/>
                <a:gd name="T20" fmla="*/ 631754 w 1543"/>
                <a:gd name="T21" fmla="*/ 221188 h 867"/>
                <a:gd name="T22" fmla="*/ 615421 w 1543"/>
                <a:gd name="T23" fmla="*/ 259273 h 867"/>
                <a:gd name="T24" fmla="*/ 659193 w 1543"/>
                <a:gd name="T25" fmla="*/ 274654 h 867"/>
                <a:gd name="T26" fmla="*/ 699046 w 1543"/>
                <a:gd name="T27" fmla="*/ 268795 h 867"/>
                <a:gd name="T28" fmla="*/ 667033 w 1543"/>
                <a:gd name="T29" fmla="*/ 234371 h 867"/>
                <a:gd name="T30" fmla="*/ 640901 w 1543"/>
                <a:gd name="T31" fmla="*/ 200681 h 867"/>
                <a:gd name="T32" fmla="*/ 594515 w 1543"/>
                <a:gd name="T33" fmla="*/ 123045 h 867"/>
                <a:gd name="T34" fmla="*/ 584062 w 1543"/>
                <a:gd name="T35" fmla="*/ 99608 h 867"/>
                <a:gd name="T36" fmla="*/ 544210 w 1543"/>
                <a:gd name="T37" fmla="*/ 46142 h 867"/>
                <a:gd name="T38" fmla="*/ 559236 w 1543"/>
                <a:gd name="T39" fmla="*/ 14648 h 867"/>
                <a:gd name="T40" fmla="*/ 584062 w 1543"/>
                <a:gd name="T41" fmla="*/ 65185 h 867"/>
                <a:gd name="T42" fmla="*/ 607582 w 1543"/>
                <a:gd name="T43" fmla="*/ 112791 h 867"/>
                <a:gd name="T44" fmla="*/ 656580 w 1543"/>
                <a:gd name="T45" fmla="*/ 172116 h 867"/>
                <a:gd name="T46" fmla="*/ 695126 w 1543"/>
                <a:gd name="T47" fmla="*/ 221188 h 867"/>
                <a:gd name="T48" fmla="*/ 726485 w 1543"/>
                <a:gd name="T49" fmla="*/ 260738 h 867"/>
                <a:gd name="T50" fmla="*/ 771564 w 1543"/>
                <a:gd name="T51" fmla="*/ 273189 h 867"/>
                <a:gd name="T52" fmla="*/ 806189 w 1543"/>
                <a:gd name="T53" fmla="*/ 227047 h 867"/>
                <a:gd name="T54" fmla="*/ 846695 w 1543"/>
                <a:gd name="T55" fmla="*/ 247555 h 867"/>
                <a:gd name="T56" fmla="*/ 880014 w 1543"/>
                <a:gd name="T57" fmla="*/ 216794 h 867"/>
                <a:gd name="T58" fmla="*/ 917252 w 1543"/>
                <a:gd name="T59" fmla="*/ 212399 h 867"/>
                <a:gd name="T60" fmla="*/ 985850 w 1543"/>
                <a:gd name="T61" fmla="*/ 216794 h 867"/>
                <a:gd name="T62" fmla="*/ 992383 w 1543"/>
                <a:gd name="T63" fmla="*/ 256344 h 867"/>
                <a:gd name="T64" fmla="*/ 964291 w 1543"/>
                <a:gd name="T65" fmla="*/ 303950 h 867"/>
                <a:gd name="T66" fmla="*/ 959064 w 1543"/>
                <a:gd name="T67" fmla="*/ 358881 h 867"/>
                <a:gd name="T68" fmla="*/ 887853 w 1543"/>
                <a:gd name="T69" fmla="*/ 374994 h 867"/>
                <a:gd name="T70" fmla="*/ 842775 w 1543"/>
                <a:gd name="T71" fmla="*/ 377924 h 867"/>
                <a:gd name="T72" fmla="*/ 780710 w 1543"/>
                <a:gd name="T73" fmla="*/ 361811 h 867"/>
                <a:gd name="T74" fmla="*/ 718645 w 1543"/>
                <a:gd name="T75" fmla="*/ 385980 h 867"/>
                <a:gd name="T76" fmla="*/ 653967 w 1543"/>
                <a:gd name="T77" fmla="*/ 452630 h 867"/>
                <a:gd name="T78" fmla="*/ 602355 w 1543"/>
                <a:gd name="T79" fmla="*/ 458489 h 867"/>
                <a:gd name="T80" fmla="*/ 529837 w 1543"/>
                <a:gd name="T81" fmla="*/ 493645 h 867"/>
                <a:gd name="T82" fmla="*/ 501092 w 1543"/>
                <a:gd name="T83" fmla="*/ 566886 h 867"/>
                <a:gd name="T84" fmla="*/ 436414 w 1543"/>
                <a:gd name="T85" fmla="*/ 610830 h 867"/>
                <a:gd name="T86" fmla="*/ 346256 w 1543"/>
                <a:gd name="T87" fmla="*/ 633535 h 867"/>
                <a:gd name="T88" fmla="*/ 311631 w 1543"/>
                <a:gd name="T89" fmla="*/ 618155 h 867"/>
                <a:gd name="T90" fmla="*/ 278965 w 1543"/>
                <a:gd name="T91" fmla="*/ 582999 h 867"/>
                <a:gd name="T92" fmla="*/ 239113 w 1543"/>
                <a:gd name="T93" fmla="*/ 547111 h 867"/>
                <a:gd name="T94" fmla="*/ 268512 w 1543"/>
                <a:gd name="T95" fmla="*/ 461419 h 867"/>
                <a:gd name="T96" fmla="*/ 265899 w 1543"/>
                <a:gd name="T97" fmla="*/ 405023 h 867"/>
                <a:gd name="T98" fmla="*/ 228660 w 1543"/>
                <a:gd name="T99" fmla="*/ 341303 h 867"/>
                <a:gd name="T100" fmla="*/ 187501 w 1543"/>
                <a:gd name="T101" fmla="*/ 355952 h 867"/>
                <a:gd name="T102" fmla="*/ 128049 w 1543"/>
                <a:gd name="T103" fmla="*/ 311275 h 867"/>
                <a:gd name="T104" fmla="*/ 56838 w 1543"/>
                <a:gd name="T105" fmla="*/ 290767 h 867"/>
                <a:gd name="T106" fmla="*/ 15026 w 1543"/>
                <a:gd name="T107" fmla="*/ 312739 h 867"/>
                <a:gd name="T108" fmla="*/ 22866 w 1543"/>
                <a:gd name="T109" fmla="*/ 250484 h 867"/>
                <a:gd name="T110" fmla="*/ 77091 w 1543"/>
                <a:gd name="T111" fmla="*/ 202145 h 867"/>
                <a:gd name="T112" fmla="*/ 128049 w 1543"/>
                <a:gd name="T113" fmla="*/ 160398 h 867"/>
                <a:gd name="T114" fmla="*/ 174435 w 1543"/>
                <a:gd name="T115" fmla="*/ 137693 h 867"/>
                <a:gd name="T116" fmla="*/ 246953 w 1543"/>
                <a:gd name="T117" fmla="*/ 96678 h 867"/>
                <a:gd name="T118" fmla="*/ 292031 w 1543"/>
                <a:gd name="T119" fmla="*/ 92284 h 867"/>
                <a:gd name="T120" fmla="*/ 269819 w 1543"/>
                <a:gd name="T121" fmla="*/ 75438 h 86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43"/>
                <a:gd name="T184" fmla="*/ 0 h 867"/>
                <a:gd name="T185" fmla="*/ 1543 w 1543"/>
                <a:gd name="T186" fmla="*/ 867 h 86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43" h="867">
                  <a:moveTo>
                    <a:pt x="413" y="103"/>
                  </a:moveTo>
                  <a:lnTo>
                    <a:pt x="413" y="97"/>
                  </a:lnTo>
                  <a:lnTo>
                    <a:pt x="413" y="91"/>
                  </a:lnTo>
                  <a:lnTo>
                    <a:pt x="411" y="85"/>
                  </a:lnTo>
                  <a:lnTo>
                    <a:pt x="411" y="83"/>
                  </a:lnTo>
                  <a:lnTo>
                    <a:pt x="411" y="81"/>
                  </a:lnTo>
                  <a:lnTo>
                    <a:pt x="411" y="67"/>
                  </a:lnTo>
                  <a:lnTo>
                    <a:pt x="413" y="53"/>
                  </a:lnTo>
                  <a:lnTo>
                    <a:pt x="415" y="39"/>
                  </a:lnTo>
                  <a:lnTo>
                    <a:pt x="421" y="35"/>
                  </a:lnTo>
                  <a:lnTo>
                    <a:pt x="427" y="31"/>
                  </a:lnTo>
                  <a:lnTo>
                    <a:pt x="435" y="26"/>
                  </a:lnTo>
                  <a:lnTo>
                    <a:pt x="441" y="20"/>
                  </a:lnTo>
                  <a:lnTo>
                    <a:pt x="449" y="16"/>
                  </a:lnTo>
                  <a:lnTo>
                    <a:pt x="457" y="10"/>
                  </a:lnTo>
                  <a:lnTo>
                    <a:pt x="459" y="6"/>
                  </a:lnTo>
                  <a:lnTo>
                    <a:pt x="461" y="4"/>
                  </a:lnTo>
                  <a:lnTo>
                    <a:pt x="463" y="4"/>
                  </a:lnTo>
                  <a:lnTo>
                    <a:pt x="467" y="0"/>
                  </a:lnTo>
                  <a:lnTo>
                    <a:pt x="477" y="4"/>
                  </a:lnTo>
                  <a:lnTo>
                    <a:pt x="483" y="8"/>
                  </a:lnTo>
                  <a:lnTo>
                    <a:pt x="494" y="18"/>
                  </a:lnTo>
                  <a:lnTo>
                    <a:pt x="504" y="24"/>
                  </a:lnTo>
                  <a:lnTo>
                    <a:pt x="508" y="27"/>
                  </a:lnTo>
                  <a:lnTo>
                    <a:pt x="518" y="27"/>
                  </a:lnTo>
                  <a:lnTo>
                    <a:pt x="522" y="33"/>
                  </a:lnTo>
                  <a:lnTo>
                    <a:pt x="530" y="37"/>
                  </a:lnTo>
                  <a:lnTo>
                    <a:pt x="536" y="39"/>
                  </a:lnTo>
                  <a:lnTo>
                    <a:pt x="546" y="39"/>
                  </a:lnTo>
                  <a:lnTo>
                    <a:pt x="562" y="39"/>
                  </a:lnTo>
                  <a:lnTo>
                    <a:pt x="579" y="39"/>
                  </a:lnTo>
                  <a:lnTo>
                    <a:pt x="581" y="43"/>
                  </a:lnTo>
                  <a:lnTo>
                    <a:pt x="581" y="45"/>
                  </a:lnTo>
                  <a:lnTo>
                    <a:pt x="583" y="45"/>
                  </a:lnTo>
                  <a:lnTo>
                    <a:pt x="583" y="43"/>
                  </a:lnTo>
                  <a:lnTo>
                    <a:pt x="589" y="43"/>
                  </a:lnTo>
                  <a:lnTo>
                    <a:pt x="593" y="43"/>
                  </a:lnTo>
                  <a:lnTo>
                    <a:pt x="601" y="43"/>
                  </a:lnTo>
                  <a:lnTo>
                    <a:pt x="609" y="47"/>
                  </a:lnTo>
                  <a:lnTo>
                    <a:pt x="613" y="51"/>
                  </a:lnTo>
                  <a:lnTo>
                    <a:pt x="615" y="57"/>
                  </a:lnTo>
                  <a:lnTo>
                    <a:pt x="615" y="63"/>
                  </a:lnTo>
                  <a:lnTo>
                    <a:pt x="617" y="69"/>
                  </a:lnTo>
                  <a:lnTo>
                    <a:pt x="619" y="75"/>
                  </a:lnTo>
                  <a:lnTo>
                    <a:pt x="627" y="79"/>
                  </a:lnTo>
                  <a:lnTo>
                    <a:pt x="631" y="81"/>
                  </a:lnTo>
                  <a:lnTo>
                    <a:pt x="639" y="81"/>
                  </a:lnTo>
                  <a:lnTo>
                    <a:pt x="643" y="75"/>
                  </a:lnTo>
                  <a:lnTo>
                    <a:pt x="645" y="67"/>
                  </a:lnTo>
                  <a:lnTo>
                    <a:pt x="651" y="59"/>
                  </a:lnTo>
                  <a:lnTo>
                    <a:pt x="653" y="51"/>
                  </a:lnTo>
                  <a:lnTo>
                    <a:pt x="659" y="53"/>
                  </a:lnTo>
                  <a:lnTo>
                    <a:pt x="665" y="57"/>
                  </a:lnTo>
                  <a:lnTo>
                    <a:pt x="665" y="63"/>
                  </a:lnTo>
                  <a:lnTo>
                    <a:pt x="665" y="67"/>
                  </a:lnTo>
                  <a:lnTo>
                    <a:pt x="667" y="69"/>
                  </a:lnTo>
                  <a:lnTo>
                    <a:pt x="674" y="71"/>
                  </a:lnTo>
                  <a:lnTo>
                    <a:pt x="678" y="75"/>
                  </a:lnTo>
                  <a:lnTo>
                    <a:pt x="686" y="77"/>
                  </a:lnTo>
                  <a:lnTo>
                    <a:pt x="694" y="83"/>
                  </a:lnTo>
                  <a:lnTo>
                    <a:pt x="702" y="81"/>
                  </a:lnTo>
                  <a:lnTo>
                    <a:pt x="706" y="85"/>
                  </a:lnTo>
                  <a:lnTo>
                    <a:pt x="712" y="87"/>
                  </a:lnTo>
                  <a:lnTo>
                    <a:pt x="718" y="89"/>
                  </a:lnTo>
                  <a:lnTo>
                    <a:pt x="724" y="95"/>
                  </a:lnTo>
                  <a:lnTo>
                    <a:pt x="724" y="99"/>
                  </a:lnTo>
                  <a:lnTo>
                    <a:pt x="718" y="103"/>
                  </a:lnTo>
                  <a:lnTo>
                    <a:pt x="716" y="109"/>
                  </a:lnTo>
                  <a:lnTo>
                    <a:pt x="718" y="120"/>
                  </a:lnTo>
                  <a:lnTo>
                    <a:pt x="724" y="124"/>
                  </a:lnTo>
                  <a:lnTo>
                    <a:pt x="728" y="126"/>
                  </a:lnTo>
                  <a:lnTo>
                    <a:pt x="738" y="124"/>
                  </a:lnTo>
                  <a:lnTo>
                    <a:pt x="744" y="126"/>
                  </a:lnTo>
                  <a:lnTo>
                    <a:pt x="750" y="128"/>
                  </a:lnTo>
                  <a:lnTo>
                    <a:pt x="752" y="132"/>
                  </a:lnTo>
                  <a:lnTo>
                    <a:pt x="756" y="136"/>
                  </a:lnTo>
                  <a:lnTo>
                    <a:pt x="759" y="136"/>
                  </a:lnTo>
                  <a:lnTo>
                    <a:pt x="763" y="138"/>
                  </a:lnTo>
                  <a:lnTo>
                    <a:pt x="775" y="140"/>
                  </a:lnTo>
                  <a:lnTo>
                    <a:pt x="785" y="142"/>
                  </a:lnTo>
                  <a:lnTo>
                    <a:pt x="791" y="140"/>
                  </a:lnTo>
                  <a:lnTo>
                    <a:pt x="797" y="136"/>
                  </a:lnTo>
                  <a:lnTo>
                    <a:pt x="801" y="132"/>
                  </a:lnTo>
                  <a:lnTo>
                    <a:pt x="807" y="128"/>
                  </a:lnTo>
                  <a:lnTo>
                    <a:pt x="813" y="132"/>
                  </a:lnTo>
                  <a:lnTo>
                    <a:pt x="815" y="134"/>
                  </a:lnTo>
                  <a:lnTo>
                    <a:pt x="815" y="136"/>
                  </a:lnTo>
                  <a:lnTo>
                    <a:pt x="813" y="142"/>
                  </a:lnTo>
                  <a:lnTo>
                    <a:pt x="811" y="148"/>
                  </a:lnTo>
                  <a:lnTo>
                    <a:pt x="811" y="156"/>
                  </a:lnTo>
                  <a:lnTo>
                    <a:pt x="811" y="168"/>
                  </a:lnTo>
                  <a:lnTo>
                    <a:pt x="815" y="172"/>
                  </a:lnTo>
                  <a:lnTo>
                    <a:pt x="829" y="178"/>
                  </a:lnTo>
                  <a:lnTo>
                    <a:pt x="837" y="184"/>
                  </a:lnTo>
                  <a:lnTo>
                    <a:pt x="841" y="184"/>
                  </a:lnTo>
                  <a:lnTo>
                    <a:pt x="841" y="188"/>
                  </a:lnTo>
                  <a:lnTo>
                    <a:pt x="839" y="193"/>
                  </a:lnTo>
                  <a:lnTo>
                    <a:pt x="835" y="195"/>
                  </a:lnTo>
                  <a:lnTo>
                    <a:pt x="833" y="197"/>
                  </a:lnTo>
                  <a:lnTo>
                    <a:pt x="829" y="199"/>
                  </a:lnTo>
                  <a:lnTo>
                    <a:pt x="847" y="201"/>
                  </a:lnTo>
                  <a:lnTo>
                    <a:pt x="860" y="205"/>
                  </a:lnTo>
                  <a:lnTo>
                    <a:pt x="874" y="207"/>
                  </a:lnTo>
                  <a:lnTo>
                    <a:pt x="878" y="211"/>
                  </a:lnTo>
                  <a:lnTo>
                    <a:pt x="884" y="213"/>
                  </a:lnTo>
                  <a:lnTo>
                    <a:pt x="888" y="217"/>
                  </a:lnTo>
                  <a:lnTo>
                    <a:pt x="892" y="223"/>
                  </a:lnTo>
                  <a:lnTo>
                    <a:pt x="894" y="227"/>
                  </a:lnTo>
                  <a:lnTo>
                    <a:pt x="898" y="231"/>
                  </a:lnTo>
                  <a:lnTo>
                    <a:pt x="904" y="233"/>
                  </a:lnTo>
                  <a:lnTo>
                    <a:pt x="910" y="237"/>
                  </a:lnTo>
                  <a:lnTo>
                    <a:pt x="926" y="241"/>
                  </a:lnTo>
                  <a:lnTo>
                    <a:pt x="932" y="249"/>
                  </a:lnTo>
                  <a:lnTo>
                    <a:pt x="936" y="255"/>
                  </a:lnTo>
                  <a:lnTo>
                    <a:pt x="942" y="263"/>
                  </a:lnTo>
                  <a:lnTo>
                    <a:pt x="949" y="267"/>
                  </a:lnTo>
                  <a:lnTo>
                    <a:pt x="953" y="274"/>
                  </a:lnTo>
                  <a:lnTo>
                    <a:pt x="953" y="280"/>
                  </a:lnTo>
                  <a:lnTo>
                    <a:pt x="957" y="288"/>
                  </a:lnTo>
                  <a:lnTo>
                    <a:pt x="965" y="294"/>
                  </a:lnTo>
                  <a:lnTo>
                    <a:pt x="967" y="302"/>
                  </a:lnTo>
                  <a:lnTo>
                    <a:pt x="965" y="306"/>
                  </a:lnTo>
                  <a:lnTo>
                    <a:pt x="957" y="320"/>
                  </a:lnTo>
                  <a:lnTo>
                    <a:pt x="953" y="324"/>
                  </a:lnTo>
                  <a:lnTo>
                    <a:pt x="949" y="328"/>
                  </a:lnTo>
                  <a:lnTo>
                    <a:pt x="947" y="330"/>
                  </a:lnTo>
                  <a:lnTo>
                    <a:pt x="945" y="332"/>
                  </a:lnTo>
                  <a:lnTo>
                    <a:pt x="945" y="338"/>
                  </a:lnTo>
                  <a:lnTo>
                    <a:pt x="945" y="342"/>
                  </a:lnTo>
                  <a:lnTo>
                    <a:pt x="943" y="346"/>
                  </a:lnTo>
                  <a:lnTo>
                    <a:pt x="938" y="348"/>
                  </a:lnTo>
                  <a:lnTo>
                    <a:pt x="942" y="354"/>
                  </a:lnTo>
                  <a:lnTo>
                    <a:pt x="942" y="359"/>
                  </a:lnTo>
                  <a:lnTo>
                    <a:pt x="943" y="359"/>
                  </a:lnTo>
                  <a:lnTo>
                    <a:pt x="949" y="359"/>
                  </a:lnTo>
                  <a:lnTo>
                    <a:pt x="955" y="359"/>
                  </a:lnTo>
                  <a:lnTo>
                    <a:pt x="965" y="363"/>
                  </a:lnTo>
                  <a:lnTo>
                    <a:pt x="971" y="365"/>
                  </a:lnTo>
                  <a:lnTo>
                    <a:pt x="975" y="369"/>
                  </a:lnTo>
                  <a:lnTo>
                    <a:pt x="981" y="373"/>
                  </a:lnTo>
                  <a:lnTo>
                    <a:pt x="985" y="375"/>
                  </a:lnTo>
                  <a:lnTo>
                    <a:pt x="995" y="377"/>
                  </a:lnTo>
                  <a:lnTo>
                    <a:pt x="1009" y="375"/>
                  </a:lnTo>
                  <a:lnTo>
                    <a:pt x="1029" y="373"/>
                  </a:lnTo>
                  <a:lnTo>
                    <a:pt x="1040" y="373"/>
                  </a:lnTo>
                  <a:lnTo>
                    <a:pt x="1050" y="377"/>
                  </a:lnTo>
                  <a:lnTo>
                    <a:pt x="1058" y="381"/>
                  </a:lnTo>
                  <a:lnTo>
                    <a:pt x="1066" y="385"/>
                  </a:lnTo>
                  <a:lnTo>
                    <a:pt x="1072" y="389"/>
                  </a:lnTo>
                  <a:lnTo>
                    <a:pt x="1080" y="385"/>
                  </a:lnTo>
                  <a:lnTo>
                    <a:pt x="1080" y="383"/>
                  </a:lnTo>
                  <a:lnTo>
                    <a:pt x="1078" y="381"/>
                  </a:lnTo>
                  <a:lnTo>
                    <a:pt x="1072" y="375"/>
                  </a:lnTo>
                  <a:lnTo>
                    <a:pt x="1070" y="367"/>
                  </a:lnTo>
                  <a:lnTo>
                    <a:pt x="1066" y="363"/>
                  </a:lnTo>
                  <a:lnTo>
                    <a:pt x="1062" y="359"/>
                  </a:lnTo>
                  <a:lnTo>
                    <a:pt x="1054" y="356"/>
                  </a:lnTo>
                  <a:lnTo>
                    <a:pt x="1050" y="350"/>
                  </a:lnTo>
                  <a:lnTo>
                    <a:pt x="1046" y="342"/>
                  </a:lnTo>
                  <a:lnTo>
                    <a:pt x="1046" y="334"/>
                  </a:lnTo>
                  <a:lnTo>
                    <a:pt x="1044" y="330"/>
                  </a:lnTo>
                  <a:lnTo>
                    <a:pt x="1040" y="328"/>
                  </a:lnTo>
                  <a:lnTo>
                    <a:pt x="1035" y="326"/>
                  </a:lnTo>
                  <a:lnTo>
                    <a:pt x="1023" y="324"/>
                  </a:lnTo>
                  <a:lnTo>
                    <a:pt x="1021" y="320"/>
                  </a:lnTo>
                  <a:lnTo>
                    <a:pt x="1015" y="316"/>
                  </a:lnTo>
                  <a:lnTo>
                    <a:pt x="1009" y="314"/>
                  </a:lnTo>
                  <a:lnTo>
                    <a:pt x="1005" y="306"/>
                  </a:lnTo>
                  <a:lnTo>
                    <a:pt x="1007" y="302"/>
                  </a:lnTo>
                  <a:lnTo>
                    <a:pt x="1007" y="298"/>
                  </a:lnTo>
                  <a:lnTo>
                    <a:pt x="1005" y="292"/>
                  </a:lnTo>
                  <a:lnTo>
                    <a:pt x="1001" y="286"/>
                  </a:lnTo>
                  <a:lnTo>
                    <a:pt x="995" y="282"/>
                  </a:lnTo>
                  <a:lnTo>
                    <a:pt x="991" y="278"/>
                  </a:lnTo>
                  <a:lnTo>
                    <a:pt x="985" y="276"/>
                  </a:lnTo>
                  <a:lnTo>
                    <a:pt x="981" y="274"/>
                  </a:lnTo>
                  <a:lnTo>
                    <a:pt x="971" y="249"/>
                  </a:lnTo>
                  <a:lnTo>
                    <a:pt x="961" y="237"/>
                  </a:lnTo>
                  <a:lnTo>
                    <a:pt x="953" y="229"/>
                  </a:lnTo>
                  <a:lnTo>
                    <a:pt x="949" y="221"/>
                  </a:lnTo>
                  <a:lnTo>
                    <a:pt x="947" y="215"/>
                  </a:lnTo>
                  <a:lnTo>
                    <a:pt x="943" y="207"/>
                  </a:lnTo>
                  <a:lnTo>
                    <a:pt x="936" y="201"/>
                  </a:lnTo>
                  <a:lnTo>
                    <a:pt x="924" y="192"/>
                  </a:lnTo>
                  <a:lnTo>
                    <a:pt x="910" y="180"/>
                  </a:lnTo>
                  <a:lnTo>
                    <a:pt x="910" y="174"/>
                  </a:lnTo>
                  <a:lnTo>
                    <a:pt x="910" y="168"/>
                  </a:lnTo>
                  <a:lnTo>
                    <a:pt x="908" y="164"/>
                  </a:lnTo>
                  <a:lnTo>
                    <a:pt x="908" y="158"/>
                  </a:lnTo>
                  <a:lnTo>
                    <a:pt x="910" y="158"/>
                  </a:lnTo>
                  <a:lnTo>
                    <a:pt x="908" y="162"/>
                  </a:lnTo>
                  <a:lnTo>
                    <a:pt x="906" y="162"/>
                  </a:lnTo>
                  <a:lnTo>
                    <a:pt x="900" y="156"/>
                  </a:lnTo>
                  <a:lnTo>
                    <a:pt x="896" y="148"/>
                  </a:lnTo>
                  <a:lnTo>
                    <a:pt x="894" y="144"/>
                  </a:lnTo>
                  <a:lnTo>
                    <a:pt x="894" y="140"/>
                  </a:lnTo>
                  <a:lnTo>
                    <a:pt x="894" y="138"/>
                  </a:lnTo>
                  <a:lnTo>
                    <a:pt x="894" y="136"/>
                  </a:lnTo>
                  <a:lnTo>
                    <a:pt x="886" y="136"/>
                  </a:lnTo>
                  <a:lnTo>
                    <a:pt x="874" y="132"/>
                  </a:lnTo>
                  <a:lnTo>
                    <a:pt x="864" y="132"/>
                  </a:lnTo>
                  <a:lnTo>
                    <a:pt x="852" y="130"/>
                  </a:lnTo>
                  <a:lnTo>
                    <a:pt x="852" y="120"/>
                  </a:lnTo>
                  <a:lnTo>
                    <a:pt x="849" y="109"/>
                  </a:lnTo>
                  <a:lnTo>
                    <a:pt x="845" y="99"/>
                  </a:lnTo>
                  <a:lnTo>
                    <a:pt x="837" y="89"/>
                  </a:lnTo>
                  <a:lnTo>
                    <a:pt x="837" y="85"/>
                  </a:lnTo>
                  <a:lnTo>
                    <a:pt x="837" y="79"/>
                  </a:lnTo>
                  <a:lnTo>
                    <a:pt x="833" y="63"/>
                  </a:lnTo>
                  <a:lnTo>
                    <a:pt x="827" y="49"/>
                  </a:lnTo>
                  <a:lnTo>
                    <a:pt x="823" y="41"/>
                  </a:lnTo>
                  <a:lnTo>
                    <a:pt x="819" y="37"/>
                  </a:lnTo>
                  <a:lnTo>
                    <a:pt x="819" y="31"/>
                  </a:lnTo>
                  <a:lnTo>
                    <a:pt x="823" y="24"/>
                  </a:lnTo>
                  <a:lnTo>
                    <a:pt x="823" y="18"/>
                  </a:lnTo>
                  <a:lnTo>
                    <a:pt x="827" y="14"/>
                  </a:lnTo>
                  <a:lnTo>
                    <a:pt x="833" y="10"/>
                  </a:lnTo>
                  <a:lnTo>
                    <a:pt x="837" y="14"/>
                  </a:lnTo>
                  <a:lnTo>
                    <a:pt x="847" y="16"/>
                  </a:lnTo>
                  <a:lnTo>
                    <a:pt x="856" y="20"/>
                  </a:lnTo>
                  <a:lnTo>
                    <a:pt x="868" y="22"/>
                  </a:lnTo>
                  <a:lnTo>
                    <a:pt x="872" y="29"/>
                  </a:lnTo>
                  <a:lnTo>
                    <a:pt x="872" y="35"/>
                  </a:lnTo>
                  <a:lnTo>
                    <a:pt x="874" y="41"/>
                  </a:lnTo>
                  <a:lnTo>
                    <a:pt x="882" y="47"/>
                  </a:lnTo>
                  <a:lnTo>
                    <a:pt x="882" y="55"/>
                  </a:lnTo>
                  <a:lnTo>
                    <a:pt x="878" y="63"/>
                  </a:lnTo>
                  <a:lnTo>
                    <a:pt x="878" y="73"/>
                  </a:lnTo>
                  <a:lnTo>
                    <a:pt x="882" y="79"/>
                  </a:lnTo>
                  <a:lnTo>
                    <a:pt x="886" y="85"/>
                  </a:lnTo>
                  <a:lnTo>
                    <a:pt x="894" y="89"/>
                  </a:lnTo>
                  <a:lnTo>
                    <a:pt x="898" y="99"/>
                  </a:lnTo>
                  <a:lnTo>
                    <a:pt x="900" y="109"/>
                  </a:lnTo>
                  <a:lnTo>
                    <a:pt x="904" y="118"/>
                  </a:lnTo>
                  <a:lnTo>
                    <a:pt x="910" y="124"/>
                  </a:lnTo>
                  <a:lnTo>
                    <a:pt x="912" y="134"/>
                  </a:lnTo>
                  <a:lnTo>
                    <a:pt x="916" y="140"/>
                  </a:lnTo>
                  <a:lnTo>
                    <a:pt x="918" y="144"/>
                  </a:lnTo>
                  <a:lnTo>
                    <a:pt x="918" y="148"/>
                  </a:lnTo>
                  <a:lnTo>
                    <a:pt x="922" y="150"/>
                  </a:lnTo>
                  <a:lnTo>
                    <a:pt x="924" y="152"/>
                  </a:lnTo>
                  <a:lnTo>
                    <a:pt x="930" y="154"/>
                  </a:lnTo>
                  <a:lnTo>
                    <a:pt x="938" y="156"/>
                  </a:lnTo>
                  <a:lnTo>
                    <a:pt x="945" y="164"/>
                  </a:lnTo>
                  <a:lnTo>
                    <a:pt x="947" y="170"/>
                  </a:lnTo>
                  <a:lnTo>
                    <a:pt x="953" y="176"/>
                  </a:lnTo>
                  <a:lnTo>
                    <a:pt x="959" y="178"/>
                  </a:lnTo>
                  <a:lnTo>
                    <a:pt x="965" y="188"/>
                  </a:lnTo>
                  <a:lnTo>
                    <a:pt x="971" y="195"/>
                  </a:lnTo>
                  <a:lnTo>
                    <a:pt x="975" y="203"/>
                  </a:lnTo>
                  <a:lnTo>
                    <a:pt x="985" y="211"/>
                  </a:lnTo>
                  <a:lnTo>
                    <a:pt x="997" y="227"/>
                  </a:lnTo>
                  <a:lnTo>
                    <a:pt x="1005" y="235"/>
                  </a:lnTo>
                  <a:lnTo>
                    <a:pt x="1015" y="241"/>
                  </a:lnTo>
                  <a:lnTo>
                    <a:pt x="1021" y="251"/>
                  </a:lnTo>
                  <a:lnTo>
                    <a:pt x="1027" y="263"/>
                  </a:lnTo>
                  <a:lnTo>
                    <a:pt x="1031" y="271"/>
                  </a:lnTo>
                  <a:lnTo>
                    <a:pt x="1040" y="276"/>
                  </a:lnTo>
                  <a:lnTo>
                    <a:pt x="1042" y="280"/>
                  </a:lnTo>
                  <a:lnTo>
                    <a:pt x="1044" y="284"/>
                  </a:lnTo>
                  <a:lnTo>
                    <a:pt x="1050" y="294"/>
                  </a:lnTo>
                  <a:lnTo>
                    <a:pt x="1056" y="298"/>
                  </a:lnTo>
                  <a:lnTo>
                    <a:pt x="1058" y="300"/>
                  </a:lnTo>
                  <a:lnTo>
                    <a:pt x="1064" y="302"/>
                  </a:lnTo>
                  <a:lnTo>
                    <a:pt x="1070" y="306"/>
                  </a:lnTo>
                  <a:lnTo>
                    <a:pt x="1070" y="314"/>
                  </a:lnTo>
                  <a:lnTo>
                    <a:pt x="1072" y="316"/>
                  </a:lnTo>
                  <a:lnTo>
                    <a:pt x="1076" y="322"/>
                  </a:lnTo>
                  <a:lnTo>
                    <a:pt x="1080" y="326"/>
                  </a:lnTo>
                  <a:lnTo>
                    <a:pt x="1088" y="330"/>
                  </a:lnTo>
                  <a:lnTo>
                    <a:pt x="1094" y="336"/>
                  </a:lnTo>
                  <a:lnTo>
                    <a:pt x="1100" y="342"/>
                  </a:lnTo>
                  <a:lnTo>
                    <a:pt x="1104" y="346"/>
                  </a:lnTo>
                  <a:lnTo>
                    <a:pt x="1110" y="350"/>
                  </a:lnTo>
                  <a:lnTo>
                    <a:pt x="1112" y="356"/>
                  </a:lnTo>
                  <a:lnTo>
                    <a:pt x="1112" y="361"/>
                  </a:lnTo>
                  <a:lnTo>
                    <a:pt x="1112" y="365"/>
                  </a:lnTo>
                  <a:lnTo>
                    <a:pt x="1114" y="369"/>
                  </a:lnTo>
                  <a:lnTo>
                    <a:pt x="1116" y="371"/>
                  </a:lnTo>
                  <a:lnTo>
                    <a:pt x="1124" y="375"/>
                  </a:lnTo>
                  <a:lnTo>
                    <a:pt x="1137" y="373"/>
                  </a:lnTo>
                  <a:lnTo>
                    <a:pt x="1147" y="373"/>
                  </a:lnTo>
                  <a:lnTo>
                    <a:pt x="1163" y="373"/>
                  </a:lnTo>
                  <a:lnTo>
                    <a:pt x="1175" y="373"/>
                  </a:lnTo>
                  <a:lnTo>
                    <a:pt x="1179" y="373"/>
                  </a:lnTo>
                  <a:lnTo>
                    <a:pt x="1181" y="373"/>
                  </a:lnTo>
                  <a:lnTo>
                    <a:pt x="1185" y="371"/>
                  </a:lnTo>
                  <a:lnTo>
                    <a:pt x="1195" y="369"/>
                  </a:lnTo>
                  <a:lnTo>
                    <a:pt x="1207" y="365"/>
                  </a:lnTo>
                  <a:lnTo>
                    <a:pt x="1211" y="359"/>
                  </a:lnTo>
                  <a:lnTo>
                    <a:pt x="1213" y="352"/>
                  </a:lnTo>
                  <a:lnTo>
                    <a:pt x="1213" y="346"/>
                  </a:lnTo>
                  <a:lnTo>
                    <a:pt x="1220" y="340"/>
                  </a:lnTo>
                  <a:lnTo>
                    <a:pt x="1224" y="328"/>
                  </a:lnTo>
                  <a:lnTo>
                    <a:pt x="1228" y="322"/>
                  </a:lnTo>
                  <a:lnTo>
                    <a:pt x="1236" y="318"/>
                  </a:lnTo>
                  <a:lnTo>
                    <a:pt x="1234" y="310"/>
                  </a:lnTo>
                  <a:lnTo>
                    <a:pt x="1236" y="302"/>
                  </a:lnTo>
                  <a:lnTo>
                    <a:pt x="1240" y="298"/>
                  </a:lnTo>
                  <a:lnTo>
                    <a:pt x="1250" y="294"/>
                  </a:lnTo>
                  <a:lnTo>
                    <a:pt x="1256" y="298"/>
                  </a:lnTo>
                  <a:lnTo>
                    <a:pt x="1258" y="300"/>
                  </a:lnTo>
                  <a:lnTo>
                    <a:pt x="1260" y="306"/>
                  </a:lnTo>
                  <a:lnTo>
                    <a:pt x="1264" y="314"/>
                  </a:lnTo>
                  <a:lnTo>
                    <a:pt x="1272" y="316"/>
                  </a:lnTo>
                  <a:lnTo>
                    <a:pt x="1278" y="320"/>
                  </a:lnTo>
                  <a:lnTo>
                    <a:pt x="1288" y="330"/>
                  </a:lnTo>
                  <a:lnTo>
                    <a:pt x="1296" y="338"/>
                  </a:lnTo>
                  <a:lnTo>
                    <a:pt x="1298" y="342"/>
                  </a:lnTo>
                  <a:lnTo>
                    <a:pt x="1300" y="346"/>
                  </a:lnTo>
                  <a:lnTo>
                    <a:pt x="1304" y="346"/>
                  </a:lnTo>
                  <a:lnTo>
                    <a:pt x="1306" y="346"/>
                  </a:lnTo>
                  <a:lnTo>
                    <a:pt x="1310" y="342"/>
                  </a:lnTo>
                  <a:lnTo>
                    <a:pt x="1317" y="336"/>
                  </a:lnTo>
                  <a:lnTo>
                    <a:pt x="1319" y="324"/>
                  </a:lnTo>
                  <a:lnTo>
                    <a:pt x="1323" y="316"/>
                  </a:lnTo>
                  <a:lnTo>
                    <a:pt x="1333" y="310"/>
                  </a:lnTo>
                  <a:lnTo>
                    <a:pt x="1343" y="304"/>
                  </a:lnTo>
                  <a:lnTo>
                    <a:pt x="1347" y="296"/>
                  </a:lnTo>
                  <a:lnTo>
                    <a:pt x="1349" y="292"/>
                  </a:lnTo>
                  <a:lnTo>
                    <a:pt x="1353" y="288"/>
                  </a:lnTo>
                  <a:lnTo>
                    <a:pt x="1357" y="290"/>
                  </a:lnTo>
                  <a:lnTo>
                    <a:pt x="1361" y="290"/>
                  </a:lnTo>
                  <a:lnTo>
                    <a:pt x="1371" y="296"/>
                  </a:lnTo>
                  <a:lnTo>
                    <a:pt x="1379" y="298"/>
                  </a:lnTo>
                  <a:lnTo>
                    <a:pt x="1385" y="298"/>
                  </a:lnTo>
                  <a:lnTo>
                    <a:pt x="1395" y="296"/>
                  </a:lnTo>
                  <a:lnTo>
                    <a:pt x="1401" y="296"/>
                  </a:lnTo>
                  <a:lnTo>
                    <a:pt x="1403" y="294"/>
                  </a:lnTo>
                  <a:lnTo>
                    <a:pt x="1404" y="290"/>
                  </a:lnTo>
                  <a:lnTo>
                    <a:pt x="1406" y="284"/>
                  </a:lnTo>
                  <a:lnTo>
                    <a:pt x="1408" y="280"/>
                  </a:lnTo>
                  <a:lnTo>
                    <a:pt x="1440" y="284"/>
                  </a:lnTo>
                  <a:lnTo>
                    <a:pt x="1454" y="286"/>
                  </a:lnTo>
                  <a:lnTo>
                    <a:pt x="1472" y="286"/>
                  </a:lnTo>
                  <a:lnTo>
                    <a:pt x="1480" y="288"/>
                  </a:lnTo>
                  <a:lnTo>
                    <a:pt x="1484" y="288"/>
                  </a:lnTo>
                  <a:lnTo>
                    <a:pt x="1490" y="286"/>
                  </a:lnTo>
                  <a:lnTo>
                    <a:pt x="1495" y="284"/>
                  </a:lnTo>
                  <a:lnTo>
                    <a:pt x="1503" y="288"/>
                  </a:lnTo>
                  <a:lnTo>
                    <a:pt x="1509" y="296"/>
                  </a:lnTo>
                  <a:lnTo>
                    <a:pt x="1515" y="300"/>
                  </a:lnTo>
                  <a:lnTo>
                    <a:pt x="1525" y="302"/>
                  </a:lnTo>
                  <a:lnTo>
                    <a:pt x="1529" y="312"/>
                  </a:lnTo>
                  <a:lnTo>
                    <a:pt x="1535" y="316"/>
                  </a:lnTo>
                  <a:lnTo>
                    <a:pt x="1539" y="320"/>
                  </a:lnTo>
                  <a:lnTo>
                    <a:pt x="1543" y="326"/>
                  </a:lnTo>
                  <a:lnTo>
                    <a:pt x="1543" y="334"/>
                  </a:lnTo>
                  <a:lnTo>
                    <a:pt x="1543" y="338"/>
                  </a:lnTo>
                  <a:lnTo>
                    <a:pt x="1539" y="342"/>
                  </a:lnTo>
                  <a:lnTo>
                    <a:pt x="1529" y="346"/>
                  </a:lnTo>
                  <a:lnTo>
                    <a:pt x="1519" y="350"/>
                  </a:lnTo>
                  <a:lnTo>
                    <a:pt x="1503" y="361"/>
                  </a:lnTo>
                  <a:lnTo>
                    <a:pt x="1494" y="373"/>
                  </a:lnTo>
                  <a:lnTo>
                    <a:pt x="1492" y="379"/>
                  </a:lnTo>
                  <a:lnTo>
                    <a:pt x="1490" y="381"/>
                  </a:lnTo>
                  <a:lnTo>
                    <a:pt x="1488" y="387"/>
                  </a:lnTo>
                  <a:lnTo>
                    <a:pt x="1482" y="393"/>
                  </a:lnTo>
                  <a:lnTo>
                    <a:pt x="1476" y="399"/>
                  </a:lnTo>
                  <a:lnTo>
                    <a:pt x="1476" y="405"/>
                  </a:lnTo>
                  <a:lnTo>
                    <a:pt x="1478" y="409"/>
                  </a:lnTo>
                  <a:lnTo>
                    <a:pt x="1478" y="413"/>
                  </a:lnTo>
                  <a:lnTo>
                    <a:pt x="1476" y="415"/>
                  </a:lnTo>
                  <a:lnTo>
                    <a:pt x="1472" y="419"/>
                  </a:lnTo>
                  <a:lnTo>
                    <a:pt x="1476" y="427"/>
                  </a:lnTo>
                  <a:lnTo>
                    <a:pt x="1480" y="435"/>
                  </a:lnTo>
                  <a:lnTo>
                    <a:pt x="1492" y="444"/>
                  </a:lnTo>
                  <a:lnTo>
                    <a:pt x="1495" y="460"/>
                  </a:lnTo>
                  <a:lnTo>
                    <a:pt x="1501" y="472"/>
                  </a:lnTo>
                  <a:lnTo>
                    <a:pt x="1494" y="478"/>
                  </a:lnTo>
                  <a:lnTo>
                    <a:pt x="1488" y="480"/>
                  </a:lnTo>
                  <a:lnTo>
                    <a:pt x="1480" y="482"/>
                  </a:lnTo>
                  <a:lnTo>
                    <a:pt x="1472" y="484"/>
                  </a:lnTo>
                  <a:lnTo>
                    <a:pt x="1468" y="490"/>
                  </a:lnTo>
                  <a:lnTo>
                    <a:pt x="1458" y="496"/>
                  </a:lnTo>
                  <a:lnTo>
                    <a:pt x="1452" y="498"/>
                  </a:lnTo>
                  <a:lnTo>
                    <a:pt x="1444" y="500"/>
                  </a:lnTo>
                  <a:lnTo>
                    <a:pt x="1434" y="508"/>
                  </a:lnTo>
                  <a:lnTo>
                    <a:pt x="1422" y="512"/>
                  </a:lnTo>
                  <a:lnTo>
                    <a:pt x="1406" y="522"/>
                  </a:lnTo>
                  <a:lnTo>
                    <a:pt x="1395" y="527"/>
                  </a:lnTo>
                  <a:lnTo>
                    <a:pt x="1383" y="523"/>
                  </a:lnTo>
                  <a:lnTo>
                    <a:pt x="1375" y="520"/>
                  </a:lnTo>
                  <a:lnTo>
                    <a:pt x="1371" y="516"/>
                  </a:lnTo>
                  <a:lnTo>
                    <a:pt x="1359" y="512"/>
                  </a:lnTo>
                  <a:lnTo>
                    <a:pt x="1353" y="508"/>
                  </a:lnTo>
                  <a:lnTo>
                    <a:pt x="1347" y="504"/>
                  </a:lnTo>
                  <a:lnTo>
                    <a:pt x="1343" y="500"/>
                  </a:lnTo>
                  <a:lnTo>
                    <a:pt x="1337" y="500"/>
                  </a:lnTo>
                  <a:lnTo>
                    <a:pt x="1333" y="500"/>
                  </a:lnTo>
                  <a:lnTo>
                    <a:pt x="1325" y="502"/>
                  </a:lnTo>
                  <a:lnTo>
                    <a:pt x="1317" y="502"/>
                  </a:lnTo>
                  <a:lnTo>
                    <a:pt x="1311" y="510"/>
                  </a:lnTo>
                  <a:lnTo>
                    <a:pt x="1308" y="512"/>
                  </a:lnTo>
                  <a:lnTo>
                    <a:pt x="1300" y="514"/>
                  </a:lnTo>
                  <a:lnTo>
                    <a:pt x="1290" y="516"/>
                  </a:lnTo>
                  <a:lnTo>
                    <a:pt x="1278" y="516"/>
                  </a:lnTo>
                  <a:lnTo>
                    <a:pt x="1270" y="520"/>
                  </a:lnTo>
                  <a:lnTo>
                    <a:pt x="1258" y="525"/>
                  </a:lnTo>
                  <a:lnTo>
                    <a:pt x="1246" y="522"/>
                  </a:lnTo>
                  <a:lnTo>
                    <a:pt x="1236" y="516"/>
                  </a:lnTo>
                  <a:lnTo>
                    <a:pt x="1224" y="514"/>
                  </a:lnTo>
                  <a:lnTo>
                    <a:pt x="1211" y="510"/>
                  </a:lnTo>
                  <a:lnTo>
                    <a:pt x="1209" y="504"/>
                  </a:lnTo>
                  <a:lnTo>
                    <a:pt x="1207" y="500"/>
                  </a:lnTo>
                  <a:lnTo>
                    <a:pt x="1201" y="496"/>
                  </a:lnTo>
                  <a:lnTo>
                    <a:pt x="1195" y="494"/>
                  </a:lnTo>
                  <a:lnTo>
                    <a:pt x="1181" y="494"/>
                  </a:lnTo>
                  <a:lnTo>
                    <a:pt x="1177" y="488"/>
                  </a:lnTo>
                  <a:lnTo>
                    <a:pt x="1175" y="484"/>
                  </a:lnTo>
                  <a:lnTo>
                    <a:pt x="1169" y="480"/>
                  </a:lnTo>
                  <a:lnTo>
                    <a:pt x="1163" y="476"/>
                  </a:lnTo>
                  <a:lnTo>
                    <a:pt x="1155" y="478"/>
                  </a:lnTo>
                  <a:lnTo>
                    <a:pt x="1149" y="480"/>
                  </a:lnTo>
                  <a:lnTo>
                    <a:pt x="1135" y="482"/>
                  </a:lnTo>
                  <a:lnTo>
                    <a:pt x="1127" y="498"/>
                  </a:lnTo>
                  <a:lnTo>
                    <a:pt x="1114" y="514"/>
                  </a:lnTo>
                  <a:lnTo>
                    <a:pt x="1100" y="527"/>
                  </a:lnTo>
                  <a:lnTo>
                    <a:pt x="1084" y="541"/>
                  </a:lnTo>
                  <a:lnTo>
                    <a:pt x="1082" y="547"/>
                  </a:lnTo>
                  <a:lnTo>
                    <a:pt x="1078" y="553"/>
                  </a:lnTo>
                  <a:lnTo>
                    <a:pt x="1072" y="559"/>
                  </a:lnTo>
                  <a:lnTo>
                    <a:pt x="1066" y="563"/>
                  </a:lnTo>
                  <a:lnTo>
                    <a:pt x="1052" y="567"/>
                  </a:lnTo>
                  <a:lnTo>
                    <a:pt x="1035" y="571"/>
                  </a:lnTo>
                  <a:lnTo>
                    <a:pt x="1027" y="579"/>
                  </a:lnTo>
                  <a:lnTo>
                    <a:pt x="1017" y="587"/>
                  </a:lnTo>
                  <a:lnTo>
                    <a:pt x="1001" y="608"/>
                  </a:lnTo>
                  <a:lnTo>
                    <a:pt x="1001" y="618"/>
                  </a:lnTo>
                  <a:lnTo>
                    <a:pt x="995" y="630"/>
                  </a:lnTo>
                  <a:lnTo>
                    <a:pt x="991" y="638"/>
                  </a:lnTo>
                  <a:lnTo>
                    <a:pt x="981" y="644"/>
                  </a:lnTo>
                  <a:lnTo>
                    <a:pt x="971" y="644"/>
                  </a:lnTo>
                  <a:lnTo>
                    <a:pt x="965" y="644"/>
                  </a:lnTo>
                  <a:lnTo>
                    <a:pt x="957" y="640"/>
                  </a:lnTo>
                  <a:lnTo>
                    <a:pt x="955" y="638"/>
                  </a:lnTo>
                  <a:lnTo>
                    <a:pt x="953" y="634"/>
                  </a:lnTo>
                  <a:lnTo>
                    <a:pt x="949" y="630"/>
                  </a:lnTo>
                  <a:lnTo>
                    <a:pt x="945" y="624"/>
                  </a:lnTo>
                  <a:lnTo>
                    <a:pt x="922" y="626"/>
                  </a:lnTo>
                  <a:lnTo>
                    <a:pt x="896" y="626"/>
                  </a:lnTo>
                  <a:lnTo>
                    <a:pt x="892" y="630"/>
                  </a:lnTo>
                  <a:lnTo>
                    <a:pt x="884" y="634"/>
                  </a:lnTo>
                  <a:lnTo>
                    <a:pt x="882" y="638"/>
                  </a:lnTo>
                  <a:lnTo>
                    <a:pt x="878" y="640"/>
                  </a:lnTo>
                  <a:lnTo>
                    <a:pt x="852" y="638"/>
                  </a:lnTo>
                  <a:lnTo>
                    <a:pt x="841" y="638"/>
                  </a:lnTo>
                  <a:lnTo>
                    <a:pt x="829" y="642"/>
                  </a:lnTo>
                  <a:lnTo>
                    <a:pt x="827" y="652"/>
                  </a:lnTo>
                  <a:lnTo>
                    <a:pt x="819" y="666"/>
                  </a:lnTo>
                  <a:lnTo>
                    <a:pt x="811" y="674"/>
                  </a:lnTo>
                  <a:lnTo>
                    <a:pt x="807" y="680"/>
                  </a:lnTo>
                  <a:lnTo>
                    <a:pt x="803" y="680"/>
                  </a:lnTo>
                  <a:lnTo>
                    <a:pt x="799" y="688"/>
                  </a:lnTo>
                  <a:lnTo>
                    <a:pt x="795" y="691"/>
                  </a:lnTo>
                  <a:lnTo>
                    <a:pt x="779" y="699"/>
                  </a:lnTo>
                  <a:lnTo>
                    <a:pt x="777" y="715"/>
                  </a:lnTo>
                  <a:lnTo>
                    <a:pt x="775" y="729"/>
                  </a:lnTo>
                  <a:lnTo>
                    <a:pt x="775" y="743"/>
                  </a:lnTo>
                  <a:lnTo>
                    <a:pt x="775" y="759"/>
                  </a:lnTo>
                  <a:lnTo>
                    <a:pt x="773" y="767"/>
                  </a:lnTo>
                  <a:lnTo>
                    <a:pt x="767" y="774"/>
                  </a:lnTo>
                  <a:lnTo>
                    <a:pt x="765" y="776"/>
                  </a:lnTo>
                  <a:lnTo>
                    <a:pt x="761" y="778"/>
                  </a:lnTo>
                  <a:lnTo>
                    <a:pt x="752" y="780"/>
                  </a:lnTo>
                  <a:lnTo>
                    <a:pt x="742" y="780"/>
                  </a:lnTo>
                  <a:lnTo>
                    <a:pt x="732" y="782"/>
                  </a:lnTo>
                  <a:lnTo>
                    <a:pt x="724" y="792"/>
                  </a:lnTo>
                  <a:lnTo>
                    <a:pt x="710" y="800"/>
                  </a:lnTo>
                  <a:lnTo>
                    <a:pt x="698" y="810"/>
                  </a:lnTo>
                  <a:lnTo>
                    <a:pt x="680" y="814"/>
                  </a:lnTo>
                  <a:lnTo>
                    <a:pt x="674" y="824"/>
                  </a:lnTo>
                  <a:lnTo>
                    <a:pt x="668" y="834"/>
                  </a:lnTo>
                  <a:lnTo>
                    <a:pt x="667" y="844"/>
                  </a:lnTo>
                  <a:lnTo>
                    <a:pt x="659" y="854"/>
                  </a:lnTo>
                  <a:lnTo>
                    <a:pt x="655" y="855"/>
                  </a:lnTo>
                  <a:lnTo>
                    <a:pt x="653" y="857"/>
                  </a:lnTo>
                  <a:lnTo>
                    <a:pt x="645" y="857"/>
                  </a:lnTo>
                  <a:lnTo>
                    <a:pt x="619" y="855"/>
                  </a:lnTo>
                  <a:lnTo>
                    <a:pt x="593" y="855"/>
                  </a:lnTo>
                  <a:lnTo>
                    <a:pt x="538" y="855"/>
                  </a:lnTo>
                  <a:lnTo>
                    <a:pt x="534" y="859"/>
                  </a:lnTo>
                  <a:lnTo>
                    <a:pt x="532" y="863"/>
                  </a:lnTo>
                  <a:lnTo>
                    <a:pt x="530" y="865"/>
                  </a:lnTo>
                  <a:lnTo>
                    <a:pt x="520" y="867"/>
                  </a:lnTo>
                  <a:lnTo>
                    <a:pt x="516" y="867"/>
                  </a:lnTo>
                  <a:lnTo>
                    <a:pt x="508" y="867"/>
                  </a:lnTo>
                  <a:lnTo>
                    <a:pt x="500" y="865"/>
                  </a:lnTo>
                  <a:lnTo>
                    <a:pt x="494" y="863"/>
                  </a:lnTo>
                  <a:lnTo>
                    <a:pt x="492" y="861"/>
                  </a:lnTo>
                  <a:lnTo>
                    <a:pt x="492" y="857"/>
                  </a:lnTo>
                  <a:lnTo>
                    <a:pt x="488" y="850"/>
                  </a:lnTo>
                  <a:lnTo>
                    <a:pt x="488" y="848"/>
                  </a:lnTo>
                  <a:lnTo>
                    <a:pt x="483" y="846"/>
                  </a:lnTo>
                  <a:lnTo>
                    <a:pt x="477" y="844"/>
                  </a:lnTo>
                  <a:lnTo>
                    <a:pt x="469" y="844"/>
                  </a:lnTo>
                  <a:lnTo>
                    <a:pt x="463" y="844"/>
                  </a:lnTo>
                  <a:lnTo>
                    <a:pt x="453" y="844"/>
                  </a:lnTo>
                  <a:lnTo>
                    <a:pt x="447" y="844"/>
                  </a:lnTo>
                  <a:lnTo>
                    <a:pt x="441" y="844"/>
                  </a:lnTo>
                  <a:lnTo>
                    <a:pt x="439" y="840"/>
                  </a:lnTo>
                  <a:lnTo>
                    <a:pt x="437" y="830"/>
                  </a:lnTo>
                  <a:lnTo>
                    <a:pt x="433" y="824"/>
                  </a:lnTo>
                  <a:lnTo>
                    <a:pt x="427" y="818"/>
                  </a:lnTo>
                  <a:lnTo>
                    <a:pt x="423" y="808"/>
                  </a:lnTo>
                  <a:lnTo>
                    <a:pt x="427" y="796"/>
                  </a:lnTo>
                  <a:lnTo>
                    <a:pt x="427" y="788"/>
                  </a:lnTo>
                  <a:lnTo>
                    <a:pt x="423" y="776"/>
                  </a:lnTo>
                  <a:lnTo>
                    <a:pt x="421" y="774"/>
                  </a:lnTo>
                  <a:lnTo>
                    <a:pt x="419" y="774"/>
                  </a:lnTo>
                  <a:lnTo>
                    <a:pt x="411" y="774"/>
                  </a:lnTo>
                  <a:lnTo>
                    <a:pt x="403" y="772"/>
                  </a:lnTo>
                  <a:lnTo>
                    <a:pt x="397" y="771"/>
                  </a:lnTo>
                  <a:lnTo>
                    <a:pt x="388" y="767"/>
                  </a:lnTo>
                  <a:lnTo>
                    <a:pt x="380" y="765"/>
                  </a:lnTo>
                  <a:lnTo>
                    <a:pt x="372" y="759"/>
                  </a:lnTo>
                  <a:lnTo>
                    <a:pt x="366" y="747"/>
                  </a:lnTo>
                  <a:lnTo>
                    <a:pt x="366" y="727"/>
                  </a:lnTo>
                  <a:lnTo>
                    <a:pt x="374" y="709"/>
                  </a:lnTo>
                  <a:lnTo>
                    <a:pt x="380" y="699"/>
                  </a:lnTo>
                  <a:lnTo>
                    <a:pt x="388" y="691"/>
                  </a:lnTo>
                  <a:lnTo>
                    <a:pt x="391" y="680"/>
                  </a:lnTo>
                  <a:lnTo>
                    <a:pt x="397" y="666"/>
                  </a:lnTo>
                  <a:lnTo>
                    <a:pt x="397" y="658"/>
                  </a:lnTo>
                  <a:lnTo>
                    <a:pt x="399" y="646"/>
                  </a:lnTo>
                  <a:lnTo>
                    <a:pt x="401" y="638"/>
                  </a:lnTo>
                  <a:lnTo>
                    <a:pt x="409" y="634"/>
                  </a:lnTo>
                  <a:lnTo>
                    <a:pt x="411" y="630"/>
                  </a:lnTo>
                  <a:lnTo>
                    <a:pt x="413" y="626"/>
                  </a:lnTo>
                  <a:lnTo>
                    <a:pt x="419" y="616"/>
                  </a:lnTo>
                  <a:lnTo>
                    <a:pt x="423" y="603"/>
                  </a:lnTo>
                  <a:lnTo>
                    <a:pt x="427" y="599"/>
                  </a:lnTo>
                  <a:lnTo>
                    <a:pt x="427" y="595"/>
                  </a:lnTo>
                  <a:lnTo>
                    <a:pt x="421" y="589"/>
                  </a:lnTo>
                  <a:lnTo>
                    <a:pt x="419" y="585"/>
                  </a:lnTo>
                  <a:lnTo>
                    <a:pt x="415" y="583"/>
                  </a:lnTo>
                  <a:lnTo>
                    <a:pt x="411" y="579"/>
                  </a:lnTo>
                  <a:lnTo>
                    <a:pt x="409" y="565"/>
                  </a:lnTo>
                  <a:lnTo>
                    <a:pt x="407" y="553"/>
                  </a:lnTo>
                  <a:lnTo>
                    <a:pt x="401" y="543"/>
                  </a:lnTo>
                  <a:lnTo>
                    <a:pt x="397" y="531"/>
                  </a:lnTo>
                  <a:lnTo>
                    <a:pt x="390" y="514"/>
                  </a:lnTo>
                  <a:lnTo>
                    <a:pt x="378" y="496"/>
                  </a:lnTo>
                  <a:lnTo>
                    <a:pt x="374" y="490"/>
                  </a:lnTo>
                  <a:lnTo>
                    <a:pt x="370" y="488"/>
                  </a:lnTo>
                  <a:lnTo>
                    <a:pt x="364" y="486"/>
                  </a:lnTo>
                  <a:lnTo>
                    <a:pt x="356" y="484"/>
                  </a:lnTo>
                  <a:lnTo>
                    <a:pt x="352" y="474"/>
                  </a:lnTo>
                  <a:lnTo>
                    <a:pt x="352" y="468"/>
                  </a:lnTo>
                  <a:lnTo>
                    <a:pt x="350" y="466"/>
                  </a:lnTo>
                  <a:lnTo>
                    <a:pt x="348" y="466"/>
                  </a:lnTo>
                  <a:lnTo>
                    <a:pt x="342" y="466"/>
                  </a:lnTo>
                  <a:lnTo>
                    <a:pt x="332" y="466"/>
                  </a:lnTo>
                  <a:lnTo>
                    <a:pt x="328" y="472"/>
                  </a:lnTo>
                  <a:lnTo>
                    <a:pt x="324" y="476"/>
                  </a:lnTo>
                  <a:lnTo>
                    <a:pt x="316" y="480"/>
                  </a:lnTo>
                  <a:lnTo>
                    <a:pt x="310" y="482"/>
                  </a:lnTo>
                  <a:lnTo>
                    <a:pt x="302" y="482"/>
                  </a:lnTo>
                  <a:lnTo>
                    <a:pt x="295" y="482"/>
                  </a:lnTo>
                  <a:lnTo>
                    <a:pt x="289" y="486"/>
                  </a:lnTo>
                  <a:lnTo>
                    <a:pt x="287" y="486"/>
                  </a:lnTo>
                  <a:lnTo>
                    <a:pt x="281" y="486"/>
                  </a:lnTo>
                  <a:lnTo>
                    <a:pt x="279" y="484"/>
                  </a:lnTo>
                  <a:lnTo>
                    <a:pt x="275" y="480"/>
                  </a:lnTo>
                  <a:lnTo>
                    <a:pt x="263" y="472"/>
                  </a:lnTo>
                  <a:lnTo>
                    <a:pt x="247" y="462"/>
                  </a:lnTo>
                  <a:lnTo>
                    <a:pt x="241" y="448"/>
                  </a:lnTo>
                  <a:lnTo>
                    <a:pt x="231" y="440"/>
                  </a:lnTo>
                  <a:lnTo>
                    <a:pt x="215" y="435"/>
                  </a:lnTo>
                  <a:lnTo>
                    <a:pt x="202" y="433"/>
                  </a:lnTo>
                  <a:lnTo>
                    <a:pt x="202" y="429"/>
                  </a:lnTo>
                  <a:lnTo>
                    <a:pt x="196" y="425"/>
                  </a:lnTo>
                  <a:lnTo>
                    <a:pt x="186" y="413"/>
                  </a:lnTo>
                  <a:lnTo>
                    <a:pt x="172" y="399"/>
                  </a:lnTo>
                  <a:lnTo>
                    <a:pt x="168" y="395"/>
                  </a:lnTo>
                  <a:lnTo>
                    <a:pt x="164" y="393"/>
                  </a:lnTo>
                  <a:lnTo>
                    <a:pt x="148" y="389"/>
                  </a:lnTo>
                  <a:lnTo>
                    <a:pt x="136" y="387"/>
                  </a:lnTo>
                  <a:lnTo>
                    <a:pt x="122" y="387"/>
                  </a:lnTo>
                  <a:lnTo>
                    <a:pt x="113" y="391"/>
                  </a:lnTo>
                  <a:lnTo>
                    <a:pt x="107" y="399"/>
                  </a:lnTo>
                  <a:lnTo>
                    <a:pt x="95" y="401"/>
                  </a:lnTo>
                  <a:lnTo>
                    <a:pt x="87" y="397"/>
                  </a:lnTo>
                  <a:lnTo>
                    <a:pt x="81" y="395"/>
                  </a:lnTo>
                  <a:lnTo>
                    <a:pt x="71" y="397"/>
                  </a:lnTo>
                  <a:lnTo>
                    <a:pt x="61" y="399"/>
                  </a:lnTo>
                  <a:lnTo>
                    <a:pt x="57" y="403"/>
                  </a:lnTo>
                  <a:lnTo>
                    <a:pt x="55" y="409"/>
                  </a:lnTo>
                  <a:lnTo>
                    <a:pt x="49" y="413"/>
                  </a:lnTo>
                  <a:lnTo>
                    <a:pt x="45" y="415"/>
                  </a:lnTo>
                  <a:lnTo>
                    <a:pt x="39" y="419"/>
                  </a:lnTo>
                  <a:lnTo>
                    <a:pt x="33" y="423"/>
                  </a:lnTo>
                  <a:lnTo>
                    <a:pt x="25" y="425"/>
                  </a:lnTo>
                  <a:lnTo>
                    <a:pt x="23" y="427"/>
                  </a:lnTo>
                  <a:lnTo>
                    <a:pt x="16" y="417"/>
                  </a:lnTo>
                  <a:lnTo>
                    <a:pt x="12" y="401"/>
                  </a:lnTo>
                  <a:lnTo>
                    <a:pt x="8" y="389"/>
                  </a:lnTo>
                  <a:lnTo>
                    <a:pt x="4" y="385"/>
                  </a:lnTo>
                  <a:lnTo>
                    <a:pt x="0" y="381"/>
                  </a:lnTo>
                  <a:lnTo>
                    <a:pt x="2" y="373"/>
                  </a:lnTo>
                  <a:lnTo>
                    <a:pt x="8" y="365"/>
                  </a:lnTo>
                  <a:lnTo>
                    <a:pt x="12" y="361"/>
                  </a:lnTo>
                  <a:lnTo>
                    <a:pt x="22" y="356"/>
                  </a:lnTo>
                  <a:lnTo>
                    <a:pt x="25" y="350"/>
                  </a:lnTo>
                  <a:lnTo>
                    <a:pt x="35" y="342"/>
                  </a:lnTo>
                  <a:lnTo>
                    <a:pt x="49" y="332"/>
                  </a:lnTo>
                  <a:lnTo>
                    <a:pt x="61" y="316"/>
                  </a:lnTo>
                  <a:lnTo>
                    <a:pt x="69" y="310"/>
                  </a:lnTo>
                  <a:lnTo>
                    <a:pt x="81" y="302"/>
                  </a:lnTo>
                  <a:lnTo>
                    <a:pt x="83" y="298"/>
                  </a:lnTo>
                  <a:lnTo>
                    <a:pt x="85" y="294"/>
                  </a:lnTo>
                  <a:lnTo>
                    <a:pt x="87" y="292"/>
                  </a:lnTo>
                  <a:lnTo>
                    <a:pt x="87" y="290"/>
                  </a:lnTo>
                  <a:lnTo>
                    <a:pt x="101" y="284"/>
                  </a:lnTo>
                  <a:lnTo>
                    <a:pt x="111" y="282"/>
                  </a:lnTo>
                  <a:lnTo>
                    <a:pt x="118" y="276"/>
                  </a:lnTo>
                  <a:lnTo>
                    <a:pt x="130" y="271"/>
                  </a:lnTo>
                  <a:lnTo>
                    <a:pt x="132" y="267"/>
                  </a:lnTo>
                  <a:lnTo>
                    <a:pt x="136" y="261"/>
                  </a:lnTo>
                  <a:lnTo>
                    <a:pt x="148" y="247"/>
                  </a:lnTo>
                  <a:lnTo>
                    <a:pt x="160" y="237"/>
                  </a:lnTo>
                  <a:lnTo>
                    <a:pt x="166" y="233"/>
                  </a:lnTo>
                  <a:lnTo>
                    <a:pt x="170" y="229"/>
                  </a:lnTo>
                  <a:lnTo>
                    <a:pt x="176" y="227"/>
                  </a:lnTo>
                  <a:lnTo>
                    <a:pt x="182" y="227"/>
                  </a:lnTo>
                  <a:lnTo>
                    <a:pt x="192" y="225"/>
                  </a:lnTo>
                  <a:lnTo>
                    <a:pt x="196" y="219"/>
                  </a:lnTo>
                  <a:lnTo>
                    <a:pt x="198" y="215"/>
                  </a:lnTo>
                  <a:lnTo>
                    <a:pt x="202" y="211"/>
                  </a:lnTo>
                  <a:lnTo>
                    <a:pt x="206" y="211"/>
                  </a:lnTo>
                  <a:lnTo>
                    <a:pt x="209" y="207"/>
                  </a:lnTo>
                  <a:lnTo>
                    <a:pt x="217" y="205"/>
                  </a:lnTo>
                  <a:lnTo>
                    <a:pt x="225" y="205"/>
                  </a:lnTo>
                  <a:lnTo>
                    <a:pt x="233" y="201"/>
                  </a:lnTo>
                  <a:lnTo>
                    <a:pt x="239" y="199"/>
                  </a:lnTo>
                  <a:lnTo>
                    <a:pt x="251" y="193"/>
                  </a:lnTo>
                  <a:lnTo>
                    <a:pt x="257" y="190"/>
                  </a:lnTo>
                  <a:lnTo>
                    <a:pt x="267" y="188"/>
                  </a:lnTo>
                  <a:lnTo>
                    <a:pt x="287" y="184"/>
                  </a:lnTo>
                  <a:lnTo>
                    <a:pt x="299" y="176"/>
                  </a:lnTo>
                  <a:lnTo>
                    <a:pt x="304" y="168"/>
                  </a:lnTo>
                  <a:lnTo>
                    <a:pt x="314" y="164"/>
                  </a:lnTo>
                  <a:lnTo>
                    <a:pt x="330" y="158"/>
                  </a:lnTo>
                  <a:lnTo>
                    <a:pt x="340" y="148"/>
                  </a:lnTo>
                  <a:lnTo>
                    <a:pt x="352" y="138"/>
                  </a:lnTo>
                  <a:lnTo>
                    <a:pt x="362" y="138"/>
                  </a:lnTo>
                  <a:lnTo>
                    <a:pt x="370" y="136"/>
                  </a:lnTo>
                  <a:lnTo>
                    <a:pt x="374" y="134"/>
                  </a:lnTo>
                  <a:lnTo>
                    <a:pt x="378" y="132"/>
                  </a:lnTo>
                  <a:lnTo>
                    <a:pt x="380" y="128"/>
                  </a:lnTo>
                  <a:lnTo>
                    <a:pt x="384" y="124"/>
                  </a:lnTo>
                  <a:lnTo>
                    <a:pt x="390" y="120"/>
                  </a:lnTo>
                  <a:lnTo>
                    <a:pt x="395" y="128"/>
                  </a:lnTo>
                  <a:lnTo>
                    <a:pt x="399" y="132"/>
                  </a:lnTo>
                  <a:lnTo>
                    <a:pt x="413" y="140"/>
                  </a:lnTo>
                  <a:lnTo>
                    <a:pt x="421" y="138"/>
                  </a:lnTo>
                  <a:lnTo>
                    <a:pt x="429" y="136"/>
                  </a:lnTo>
                  <a:lnTo>
                    <a:pt x="437" y="136"/>
                  </a:lnTo>
                  <a:lnTo>
                    <a:pt x="445" y="130"/>
                  </a:lnTo>
                  <a:lnTo>
                    <a:pt x="447" y="126"/>
                  </a:lnTo>
                  <a:lnTo>
                    <a:pt x="451" y="124"/>
                  </a:lnTo>
                  <a:lnTo>
                    <a:pt x="457" y="124"/>
                  </a:lnTo>
                  <a:lnTo>
                    <a:pt x="461" y="120"/>
                  </a:lnTo>
                  <a:lnTo>
                    <a:pt x="469" y="114"/>
                  </a:lnTo>
                  <a:lnTo>
                    <a:pt x="469" y="109"/>
                  </a:lnTo>
                  <a:lnTo>
                    <a:pt x="461" y="109"/>
                  </a:lnTo>
                  <a:lnTo>
                    <a:pt x="449" y="109"/>
                  </a:lnTo>
                  <a:lnTo>
                    <a:pt x="441" y="103"/>
                  </a:lnTo>
                  <a:lnTo>
                    <a:pt x="437" y="101"/>
                  </a:lnTo>
                  <a:lnTo>
                    <a:pt x="427" y="101"/>
                  </a:lnTo>
                  <a:lnTo>
                    <a:pt x="413" y="103"/>
                  </a:lnTo>
                  <a:close/>
                </a:path>
              </a:pathLst>
            </a:cu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5427663" y="2433752"/>
              <a:ext cx="746125" cy="693738"/>
            </a:xfrm>
            <a:custGeom>
              <a:avLst/>
              <a:gdLst>
                <a:gd name="T0" fmla="*/ 427944 w 1142"/>
                <a:gd name="T1" fmla="*/ 692266 h 943"/>
                <a:gd name="T2" fmla="*/ 397236 w 1142"/>
                <a:gd name="T3" fmla="*/ 689323 h 943"/>
                <a:gd name="T4" fmla="*/ 353462 w 1142"/>
                <a:gd name="T5" fmla="*/ 677552 h 943"/>
                <a:gd name="T6" fmla="*/ 327328 w 1142"/>
                <a:gd name="T7" fmla="*/ 647390 h 943"/>
                <a:gd name="T8" fmla="*/ 305114 w 1142"/>
                <a:gd name="T9" fmla="*/ 602514 h 943"/>
                <a:gd name="T10" fmla="*/ 279633 w 1142"/>
                <a:gd name="T11" fmla="*/ 578972 h 943"/>
                <a:gd name="T12" fmla="*/ 241739 w 1142"/>
                <a:gd name="T13" fmla="*/ 571616 h 943"/>
                <a:gd name="T14" fmla="*/ 190125 w 1142"/>
                <a:gd name="T15" fmla="*/ 574558 h 943"/>
                <a:gd name="T16" fmla="*/ 147657 w 1142"/>
                <a:gd name="T17" fmla="*/ 570144 h 943"/>
                <a:gd name="T18" fmla="*/ 99962 w 1142"/>
                <a:gd name="T19" fmla="*/ 517912 h 943"/>
                <a:gd name="T20" fmla="*/ 37894 w 1142"/>
                <a:gd name="T21" fmla="*/ 514969 h 943"/>
                <a:gd name="T22" fmla="*/ 49655 w 1142"/>
                <a:gd name="T23" fmla="*/ 458323 h 943"/>
                <a:gd name="T24" fmla="*/ 77749 w 1142"/>
                <a:gd name="T25" fmla="*/ 428896 h 943"/>
                <a:gd name="T26" fmla="*/ 85589 w 1142"/>
                <a:gd name="T27" fmla="*/ 410504 h 943"/>
                <a:gd name="T28" fmla="*/ 93429 w 1142"/>
                <a:gd name="T29" fmla="*/ 386963 h 943"/>
                <a:gd name="T30" fmla="*/ 121523 w 1142"/>
                <a:gd name="T31" fmla="*/ 363421 h 943"/>
                <a:gd name="T32" fmla="*/ 97349 w 1142"/>
                <a:gd name="T33" fmla="*/ 334730 h 943"/>
                <a:gd name="T34" fmla="*/ 69908 w 1142"/>
                <a:gd name="T35" fmla="*/ 289854 h 943"/>
                <a:gd name="T36" fmla="*/ 13067 w 1142"/>
                <a:gd name="T37" fmla="*/ 273669 h 943"/>
                <a:gd name="T38" fmla="*/ 5227 w 1142"/>
                <a:gd name="T39" fmla="*/ 239093 h 943"/>
                <a:gd name="T40" fmla="*/ 6533 w 1142"/>
                <a:gd name="T41" fmla="*/ 196424 h 943"/>
                <a:gd name="T42" fmla="*/ 7840 w 1142"/>
                <a:gd name="T43" fmla="*/ 175090 h 943"/>
                <a:gd name="T44" fmla="*/ 5227 w 1142"/>
                <a:gd name="T45" fmla="*/ 151548 h 943"/>
                <a:gd name="T46" fmla="*/ 44428 w 1142"/>
                <a:gd name="T47" fmla="*/ 132421 h 943"/>
                <a:gd name="T48" fmla="*/ 72522 w 1142"/>
                <a:gd name="T49" fmla="*/ 106672 h 943"/>
                <a:gd name="T50" fmla="*/ 125443 w 1142"/>
                <a:gd name="T51" fmla="*/ 97844 h 943"/>
                <a:gd name="T52" fmla="*/ 142430 w 1142"/>
                <a:gd name="T53" fmla="*/ 81659 h 943"/>
                <a:gd name="T54" fmla="*/ 160724 w 1142"/>
                <a:gd name="T55" fmla="*/ 64003 h 943"/>
                <a:gd name="T56" fmla="*/ 187511 w 1142"/>
                <a:gd name="T57" fmla="*/ 74303 h 943"/>
                <a:gd name="T58" fmla="*/ 207112 w 1142"/>
                <a:gd name="T59" fmla="*/ 64003 h 943"/>
                <a:gd name="T60" fmla="*/ 230632 w 1142"/>
                <a:gd name="T61" fmla="*/ 50026 h 943"/>
                <a:gd name="T62" fmla="*/ 245659 w 1142"/>
                <a:gd name="T63" fmla="*/ 36784 h 943"/>
                <a:gd name="T64" fmla="*/ 271793 w 1142"/>
                <a:gd name="T65" fmla="*/ 36784 h 943"/>
                <a:gd name="T66" fmla="*/ 294007 w 1142"/>
                <a:gd name="T67" fmla="*/ 54440 h 943"/>
                <a:gd name="T68" fmla="*/ 312954 w 1142"/>
                <a:gd name="T69" fmla="*/ 64003 h 943"/>
                <a:gd name="T70" fmla="*/ 344315 w 1142"/>
                <a:gd name="T71" fmla="*/ 65475 h 943"/>
                <a:gd name="T72" fmla="*/ 373716 w 1142"/>
                <a:gd name="T73" fmla="*/ 71360 h 943"/>
                <a:gd name="T74" fmla="*/ 403770 w 1142"/>
                <a:gd name="T75" fmla="*/ 84602 h 943"/>
                <a:gd name="T76" fmla="*/ 430557 w 1142"/>
                <a:gd name="T77" fmla="*/ 72831 h 943"/>
                <a:gd name="T78" fmla="*/ 447544 w 1142"/>
                <a:gd name="T79" fmla="*/ 56647 h 943"/>
                <a:gd name="T80" fmla="*/ 492625 w 1142"/>
                <a:gd name="T81" fmla="*/ 35312 h 943"/>
                <a:gd name="T82" fmla="*/ 556000 w 1142"/>
                <a:gd name="T83" fmla="*/ 0 h 943"/>
                <a:gd name="T84" fmla="*/ 578214 w 1142"/>
                <a:gd name="T85" fmla="*/ 26484 h 943"/>
                <a:gd name="T86" fmla="*/ 593894 w 1142"/>
                <a:gd name="T87" fmla="*/ 45612 h 943"/>
                <a:gd name="T88" fmla="*/ 619375 w 1142"/>
                <a:gd name="T89" fmla="*/ 66946 h 943"/>
                <a:gd name="T90" fmla="*/ 632442 w 1142"/>
                <a:gd name="T91" fmla="*/ 90487 h 943"/>
                <a:gd name="T92" fmla="*/ 660536 w 1142"/>
                <a:gd name="T93" fmla="*/ 128007 h 943"/>
                <a:gd name="T94" fmla="*/ 697124 w 1142"/>
                <a:gd name="T95" fmla="*/ 160376 h 943"/>
                <a:gd name="T96" fmla="*/ 725218 w 1142"/>
                <a:gd name="T97" fmla="*/ 175090 h 943"/>
                <a:gd name="T98" fmla="*/ 736978 w 1142"/>
                <a:gd name="T99" fmla="*/ 189067 h 943"/>
                <a:gd name="T100" fmla="*/ 742205 w 1142"/>
                <a:gd name="T101" fmla="*/ 242771 h 943"/>
                <a:gd name="T102" fmla="*/ 730445 w 1142"/>
                <a:gd name="T103" fmla="*/ 339144 h 943"/>
                <a:gd name="T104" fmla="*/ 708884 w 1142"/>
                <a:gd name="T105" fmla="*/ 372249 h 943"/>
                <a:gd name="T106" fmla="*/ 711497 w 1142"/>
                <a:gd name="T107" fmla="*/ 410504 h 943"/>
                <a:gd name="T108" fmla="*/ 694510 w 1142"/>
                <a:gd name="T109" fmla="*/ 436252 h 943"/>
                <a:gd name="T110" fmla="*/ 669683 w 1142"/>
                <a:gd name="T111" fmla="*/ 443609 h 943"/>
                <a:gd name="T112" fmla="*/ 628522 w 1142"/>
                <a:gd name="T113" fmla="*/ 473036 h 943"/>
                <a:gd name="T114" fmla="*/ 562534 w 1142"/>
                <a:gd name="T115" fmla="*/ 545132 h 943"/>
                <a:gd name="T116" fmla="*/ 556000 w 1142"/>
                <a:gd name="T117" fmla="*/ 590743 h 943"/>
                <a:gd name="T118" fmla="*/ 491319 w 1142"/>
                <a:gd name="T119" fmla="*/ 606192 h 943"/>
                <a:gd name="T120" fmla="*/ 474332 w 1142"/>
                <a:gd name="T121" fmla="*/ 612078 h 943"/>
                <a:gd name="T122" fmla="*/ 447544 w 1142"/>
                <a:gd name="T123" fmla="*/ 629734 h 943"/>
                <a:gd name="T124" fmla="*/ 474332 w 1142"/>
                <a:gd name="T125" fmla="*/ 653275 h 94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142"/>
                <a:gd name="T190" fmla="*/ 0 h 943"/>
                <a:gd name="T191" fmla="*/ 1142 w 1142"/>
                <a:gd name="T192" fmla="*/ 943 h 94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142" h="943">
                  <a:moveTo>
                    <a:pt x="726" y="888"/>
                  </a:moveTo>
                  <a:lnTo>
                    <a:pt x="701" y="917"/>
                  </a:lnTo>
                  <a:lnTo>
                    <a:pt x="671" y="941"/>
                  </a:lnTo>
                  <a:lnTo>
                    <a:pt x="665" y="943"/>
                  </a:lnTo>
                  <a:lnTo>
                    <a:pt x="663" y="943"/>
                  </a:lnTo>
                  <a:lnTo>
                    <a:pt x="655" y="941"/>
                  </a:lnTo>
                  <a:lnTo>
                    <a:pt x="649" y="937"/>
                  </a:lnTo>
                  <a:lnTo>
                    <a:pt x="639" y="931"/>
                  </a:lnTo>
                  <a:lnTo>
                    <a:pt x="637" y="931"/>
                  </a:lnTo>
                  <a:lnTo>
                    <a:pt x="635" y="929"/>
                  </a:lnTo>
                  <a:lnTo>
                    <a:pt x="622" y="933"/>
                  </a:lnTo>
                  <a:lnTo>
                    <a:pt x="608" y="937"/>
                  </a:lnTo>
                  <a:lnTo>
                    <a:pt x="594" y="939"/>
                  </a:lnTo>
                  <a:lnTo>
                    <a:pt x="584" y="941"/>
                  </a:lnTo>
                  <a:lnTo>
                    <a:pt x="576" y="941"/>
                  </a:lnTo>
                  <a:lnTo>
                    <a:pt x="562" y="937"/>
                  </a:lnTo>
                  <a:lnTo>
                    <a:pt x="552" y="931"/>
                  </a:lnTo>
                  <a:lnTo>
                    <a:pt x="541" y="921"/>
                  </a:lnTo>
                  <a:lnTo>
                    <a:pt x="533" y="911"/>
                  </a:lnTo>
                  <a:lnTo>
                    <a:pt x="529" y="904"/>
                  </a:lnTo>
                  <a:lnTo>
                    <a:pt x="523" y="898"/>
                  </a:lnTo>
                  <a:lnTo>
                    <a:pt x="517" y="894"/>
                  </a:lnTo>
                  <a:lnTo>
                    <a:pt x="507" y="888"/>
                  </a:lnTo>
                  <a:lnTo>
                    <a:pt x="501" y="880"/>
                  </a:lnTo>
                  <a:lnTo>
                    <a:pt x="491" y="870"/>
                  </a:lnTo>
                  <a:lnTo>
                    <a:pt x="483" y="862"/>
                  </a:lnTo>
                  <a:lnTo>
                    <a:pt x="479" y="852"/>
                  </a:lnTo>
                  <a:lnTo>
                    <a:pt x="475" y="838"/>
                  </a:lnTo>
                  <a:lnTo>
                    <a:pt x="473" y="828"/>
                  </a:lnTo>
                  <a:lnTo>
                    <a:pt x="467" y="819"/>
                  </a:lnTo>
                  <a:lnTo>
                    <a:pt x="461" y="815"/>
                  </a:lnTo>
                  <a:lnTo>
                    <a:pt x="457" y="813"/>
                  </a:lnTo>
                  <a:lnTo>
                    <a:pt x="450" y="807"/>
                  </a:lnTo>
                  <a:lnTo>
                    <a:pt x="442" y="801"/>
                  </a:lnTo>
                  <a:lnTo>
                    <a:pt x="436" y="793"/>
                  </a:lnTo>
                  <a:lnTo>
                    <a:pt x="428" y="787"/>
                  </a:lnTo>
                  <a:lnTo>
                    <a:pt x="420" y="785"/>
                  </a:lnTo>
                  <a:lnTo>
                    <a:pt x="412" y="781"/>
                  </a:lnTo>
                  <a:lnTo>
                    <a:pt x="402" y="779"/>
                  </a:lnTo>
                  <a:lnTo>
                    <a:pt x="392" y="779"/>
                  </a:lnTo>
                  <a:lnTo>
                    <a:pt x="382" y="777"/>
                  </a:lnTo>
                  <a:lnTo>
                    <a:pt x="370" y="777"/>
                  </a:lnTo>
                  <a:lnTo>
                    <a:pt x="357" y="777"/>
                  </a:lnTo>
                  <a:lnTo>
                    <a:pt x="337" y="777"/>
                  </a:lnTo>
                  <a:lnTo>
                    <a:pt x="323" y="779"/>
                  </a:lnTo>
                  <a:lnTo>
                    <a:pt x="309" y="779"/>
                  </a:lnTo>
                  <a:lnTo>
                    <a:pt x="295" y="781"/>
                  </a:lnTo>
                  <a:lnTo>
                    <a:pt x="291" y="781"/>
                  </a:lnTo>
                  <a:lnTo>
                    <a:pt x="275" y="781"/>
                  </a:lnTo>
                  <a:lnTo>
                    <a:pt x="266" y="781"/>
                  </a:lnTo>
                  <a:lnTo>
                    <a:pt x="256" y="781"/>
                  </a:lnTo>
                  <a:lnTo>
                    <a:pt x="246" y="781"/>
                  </a:lnTo>
                  <a:lnTo>
                    <a:pt x="234" y="779"/>
                  </a:lnTo>
                  <a:lnTo>
                    <a:pt x="226" y="775"/>
                  </a:lnTo>
                  <a:lnTo>
                    <a:pt x="216" y="771"/>
                  </a:lnTo>
                  <a:lnTo>
                    <a:pt x="204" y="755"/>
                  </a:lnTo>
                  <a:lnTo>
                    <a:pt x="190" y="738"/>
                  </a:lnTo>
                  <a:lnTo>
                    <a:pt x="173" y="724"/>
                  </a:lnTo>
                  <a:lnTo>
                    <a:pt x="157" y="712"/>
                  </a:lnTo>
                  <a:lnTo>
                    <a:pt x="153" y="704"/>
                  </a:lnTo>
                  <a:lnTo>
                    <a:pt x="143" y="700"/>
                  </a:lnTo>
                  <a:lnTo>
                    <a:pt x="133" y="696"/>
                  </a:lnTo>
                  <a:lnTo>
                    <a:pt x="123" y="694"/>
                  </a:lnTo>
                  <a:lnTo>
                    <a:pt x="103" y="696"/>
                  </a:lnTo>
                  <a:lnTo>
                    <a:pt x="80" y="700"/>
                  </a:lnTo>
                  <a:lnTo>
                    <a:pt x="58" y="700"/>
                  </a:lnTo>
                  <a:lnTo>
                    <a:pt x="36" y="696"/>
                  </a:lnTo>
                  <a:lnTo>
                    <a:pt x="46" y="666"/>
                  </a:lnTo>
                  <a:lnTo>
                    <a:pt x="48" y="655"/>
                  </a:lnTo>
                  <a:lnTo>
                    <a:pt x="58" y="641"/>
                  </a:lnTo>
                  <a:lnTo>
                    <a:pt x="66" y="633"/>
                  </a:lnTo>
                  <a:lnTo>
                    <a:pt x="76" y="623"/>
                  </a:lnTo>
                  <a:lnTo>
                    <a:pt x="89" y="617"/>
                  </a:lnTo>
                  <a:lnTo>
                    <a:pt x="109" y="611"/>
                  </a:lnTo>
                  <a:lnTo>
                    <a:pt x="113" y="607"/>
                  </a:lnTo>
                  <a:lnTo>
                    <a:pt x="115" y="603"/>
                  </a:lnTo>
                  <a:lnTo>
                    <a:pt x="117" y="589"/>
                  </a:lnTo>
                  <a:lnTo>
                    <a:pt x="119" y="583"/>
                  </a:lnTo>
                  <a:lnTo>
                    <a:pt x="119" y="577"/>
                  </a:lnTo>
                  <a:lnTo>
                    <a:pt x="123" y="572"/>
                  </a:lnTo>
                  <a:lnTo>
                    <a:pt x="127" y="566"/>
                  </a:lnTo>
                  <a:lnTo>
                    <a:pt x="129" y="564"/>
                  </a:lnTo>
                  <a:lnTo>
                    <a:pt x="131" y="560"/>
                  </a:lnTo>
                  <a:lnTo>
                    <a:pt x="131" y="558"/>
                  </a:lnTo>
                  <a:lnTo>
                    <a:pt x="133" y="554"/>
                  </a:lnTo>
                  <a:lnTo>
                    <a:pt x="135" y="542"/>
                  </a:lnTo>
                  <a:lnTo>
                    <a:pt x="137" y="534"/>
                  </a:lnTo>
                  <a:lnTo>
                    <a:pt x="137" y="530"/>
                  </a:lnTo>
                  <a:lnTo>
                    <a:pt x="139" y="528"/>
                  </a:lnTo>
                  <a:lnTo>
                    <a:pt x="143" y="526"/>
                  </a:lnTo>
                  <a:lnTo>
                    <a:pt x="149" y="526"/>
                  </a:lnTo>
                  <a:lnTo>
                    <a:pt x="155" y="524"/>
                  </a:lnTo>
                  <a:lnTo>
                    <a:pt x="157" y="524"/>
                  </a:lnTo>
                  <a:lnTo>
                    <a:pt x="171" y="518"/>
                  </a:lnTo>
                  <a:lnTo>
                    <a:pt x="178" y="506"/>
                  </a:lnTo>
                  <a:lnTo>
                    <a:pt x="186" y="494"/>
                  </a:lnTo>
                  <a:lnTo>
                    <a:pt x="192" y="483"/>
                  </a:lnTo>
                  <a:lnTo>
                    <a:pt x="188" y="473"/>
                  </a:lnTo>
                  <a:lnTo>
                    <a:pt x="182" y="467"/>
                  </a:lnTo>
                  <a:lnTo>
                    <a:pt x="174" y="461"/>
                  </a:lnTo>
                  <a:lnTo>
                    <a:pt x="169" y="457"/>
                  </a:lnTo>
                  <a:lnTo>
                    <a:pt x="149" y="455"/>
                  </a:lnTo>
                  <a:lnTo>
                    <a:pt x="125" y="453"/>
                  </a:lnTo>
                  <a:lnTo>
                    <a:pt x="121" y="443"/>
                  </a:lnTo>
                  <a:lnTo>
                    <a:pt x="119" y="433"/>
                  </a:lnTo>
                  <a:lnTo>
                    <a:pt x="113" y="413"/>
                  </a:lnTo>
                  <a:lnTo>
                    <a:pt x="111" y="404"/>
                  </a:lnTo>
                  <a:lnTo>
                    <a:pt x="107" y="394"/>
                  </a:lnTo>
                  <a:lnTo>
                    <a:pt x="99" y="388"/>
                  </a:lnTo>
                  <a:lnTo>
                    <a:pt x="89" y="384"/>
                  </a:lnTo>
                  <a:lnTo>
                    <a:pt x="62" y="382"/>
                  </a:lnTo>
                  <a:lnTo>
                    <a:pt x="30" y="382"/>
                  </a:lnTo>
                  <a:lnTo>
                    <a:pt x="26" y="378"/>
                  </a:lnTo>
                  <a:lnTo>
                    <a:pt x="20" y="372"/>
                  </a:lnTo>
                  <a:lnTo>
                    <a:pt x="18" y="366"/>
                  </a:lnTo>
                  <a:lnTo>
                    <a:pt x="14" y="360"/>
                  </a:lnTo>
                  <a:lnTo>
                    <a:pt x="10" y="354"/>
                  </a:lnTo>
                  <a:lnTo>
                    <a:pt x="8" y="344"/>
                  </a:lnTo>
                  <a:lnTo>
                    <a:pt x="8" y="332"/>
                  </a:lnTo>
                  <a:lnTo>
                    <a:pt x="8" y="325"/>
                  </a:lnTo>
                  <a:lnTo>
                    <a:pt x="8" y="317"/>
                  </a:lnTo>
                  <a:lnTo>
                    <a:pt x="8" y="307"/>
                  </a:lnTo>
                  <a:lnTo>
                    <a:pt x="6" y="293"/>
                  </a:lnTo>
                  <a:lnTo>
                    <a:pt x="8" y="281"/>
                  </a:lnTo>
                  <a:lnTo>
                    <a:pt x="8" y="273"/>
                  </a:lnTo>
                  <a:lnTo>
                    <a:pt x="10" y="267"/>
                  </a:lnTo>
                  <a:lnTo>
                    <a:pt x="10" y="265"/>
                  </a:lnTo>
                  <a:lnTo>
                    <a:pt x="12" y="259"/>
                  </a:lnTo>
                  <a:lnTo>
                    <a:pt x="12" y="255"/>
                  </a:lnTo>
                  <a:lnTo>
                    <a:pt x="14" y="247"/>
                  </a:lnTo>
                  <a:lnTo>
                    <a:pt x="14" y="243"/>
                  </a:lnTo>
                  <a:lnTo>
                    <a:pt x="12" y="238"/>
                  </a:lnTo>
                  <a:lnTo>
                    <a:pt x="10" y="238"/>
                  </a:lnTo>
                  <a:lnTo>
                    <a:pt x="8" y="236"/>
                  </a:lnTo>
                  <a:lnTo>
                    <a:pt x="4" y="236"/>
                  </a:lnTo>
                  <a:lnTo>
                    <a:pt x="0" y="234"/>
                  </a:lnTo>
                  <a:lnTo>
                    <a:pt x="0" y="218"/>
                  </a:lnTo>
                  <a:lnTo>
                    <a:pt x="8" y="206"/>
                  </a:lnTo>
                  <a:lnTo>
                    <a:pt x="20" y="196"/>
                  </a:lnTo>
                  <a:lnTo>
                    <a:pt x="36" y="194"/>
                  </a:lnTo>
                  <a:lnTo>
                    <a:pt x="44" y="188"/>
                  </a:lnTo>
                  <a:lnTo>
                    <a:pt x="50" y="186"/>
                  </a:lnTo>
                  <a:lnTo>
                    <a:pt x="62" y="182"/>
                  </a:lnTo>
                  <a:lnTo>
                    <a:pt x="68" y="180"/>
                  </a:lnTo>
                  <a:lnTo>
                    <a:pt x="74" y="178"/>
                  </a:lnTo>
                  <a:lnTo>
                    <a:pt x="82" y="176"/>
                  </a:lnTo>
                  <a:lnTo>
                    <a:pt x="91" y="176"/>
                  </a:lnTo>
                  <a:lnTo>
                    <a:pt x="99" y="168"/>
                  </a:lnTo>
                  <a:lnTo>
                    <a:pt x="107" y="159"/>
                  </a:lnTo>
                  <a:lnTo>
                    <a:pt x="111" y="145"/>
                  </a:lnTo>
                  <a:lnTo>
                    <a:pt x="117" y="135"/>
                  </a:lnTo>
                  <a:lnTo>
                    <a:pt x="123" y="133"/>
                  </a:lnTo>
                  <a:lnTo>
                    <a:pt x="129" y="131"/>
                  </a:lnTo>
                  <a:lnTo>
                    <a:pt x="141" y="129"/>
                  </a:lnTo>
                  <a:lnTo>
                    <a:pt x="174" y="133"/>
                  </a:lnTo>
                  <a:lnTo>
                    <a:pt x="192" y="133"/>
                  </a:lnTo>
                  <a:lnTo>
                    <a:pt x="210" y="129"/>
                  </a:lnTo>
                  <a:lnTo>
                    <a:pt x="212" y="129"/>
                  </a:lnTo>
                  <a:lnTo>
                    <a:pt x="212" y="127"/>
                  </a:lnTo>
                  <a:lnTo>
                    <a:pt x="212" y="123"/>
                  </a:lnTo>
                  <a:lnTo>
                    <a:pt x="214" y="117"/>
                  </a:lnTo>
                  <a:lnTo>
                    <a:pt x="218" y="111"/>
                  </a:lnTo>
                  <a:lnTo>
                    <a:pt x="222" y="103"/>
                  </a:lnTo>
                  <a:lnTo>
                    <a:pt x="226" y="97"/>
                  </a:lnTo>
                  <a:lnTo>
                    <a:pt x="230" y="91"/>
                  </a:lnTo>
                  <a:lnTo>
                    <a:pt x="234" y="87"/>
                  </a:lnTo>
                  <a:lnTo>
                    <a:pt x="238" y="85"/>
                  </a:lnTo>
                  <a:lnTo>
                    <a:pt x="246" y="87"/>
                  </a:lnTo>
                  <a:lnTo>
                    <a:pt x="260" y="93"/>
                  </a:lnTo>
                  <a:lnTo>
                    <a:pt x="271" y="97"/>
                  </a:lnTo>
                  <a:lnTo>
                    <a:pt x="275" y="101"/>
                  </a:lnTo>
                  <a:lnTo>
                    <a:pt x="277" y="103"/>
                  </a:lnTo>
                  <a:lnTo>
                    <a:pt x="281" y="103"/>
                  </a:lnTo>
                  <a:lnTo>
                    <a:pt x="287" y="101"/>
                  </a:lnTo>
                  <a:lnTo>
                    <a:pt x="293" y="95"/>
                  </a:lnTo>
                  <a:lnTo>
                    <a:pt x="297" y="97"/>
                  </a:lnTo>
                  <a:lnTo>
                    <a:pt x="305" y="97"/>
                  </a:lnTo>
                  <a:lnTo>
                    <a:pt x="309" y="97"/>
                  </a:lnTo>
                  <a:lnTo>
                    <a:pt x="313" y="95"/>
                  </a:lnTo>
                  <a:lnTo>
                    <a:pt x="317" y="87"/>
                  </a:lnTo>
                  <a:lnTo>
                    <a:pt x="325" y="79"/>
                  </a:lnTo>
                  <a:lnTo>
                    <a:pt x="331" y="76"/>
                  </a:lnTo>
                  <a:lnTo>
                    <a:pt x="339" y="74"/>
                  </a:lnTo>
                  <a:lnTo>
                    <a:pt x="345" y="72"/>
                  </a:lnTo>
                  <a:lnTo>
                    <a:pt x="351" y="70"/>
                  </a:lnTo>
                  <a:lnTo>
                    <a:pt x="353" y="68"/>
                  </a:lnTo>
                  <a:lnTo>
                    <a:pt x="357" y="62"/>
                  </a:lnTo>
                  <a:lnTo>
                    <a:pt x="360" y="62"/>
                  </a:lnTo>
                  <a:lnTo>
                    <a:pt x="366" y="60"/>
                  </a:lnTo>
                  <a:lnTo>
                    <a:pt x="370" y="58"/>
                  </a:lnTo>
                  <a:lnTo>
                    <a:pt x="372" y="58"/>
                  </a:lnTo>
                  <a:lnTo>
                    <a:pt x="376" y="50"/>
                  </a:lnTo>
                  <a:lnTo>
                    <a:pt x="384" y="46"/>
                  </a:lnTo>
                  <a:lnTo>
                    <a:pt x="396" y="40"/>
                  </a:lnTo>
                  <a:lnTo>
                    <a:pt x="406" y="44"/>
                  </a:lnTo>
                  <a:lnTo>
                    <a:pt x="412" y="46"/>
                  </a:lnTo>
                  <a:lnTo>
                    <a:pt x="414" y="48"/>
                  </a:lnTo>
                  <a:lnTo>
                    <a:pt x="416" y="50"/>
                  </a:lnTo>
                  <a:lnTo>
                    <a:pt x="416" y="52"/>
                  </a:lnTo>
                  <a:lnTo>
                    <a:pt x="418" y="58"/>
                  </a:lnTo>
                  <a:lnTo>
                    <a:pt x="424" y="62"/>
                  </a:lnTo>
                  <a:lnTo>
                    <a:pt x="430" y="62"/>
                  </a:lnTo>
                  <a:lnTo>
                    <a:pt x="442" y="66"/>
                  </a:lnTo>
                  <a:lnTo>
                    <a:pt x="450" y="74"/>
                  </a:lnTo>
                  <a:lnTo>
                    <a:pt x="451" y="79"/>
                  </a:lnTo>
                  <a:lnTo>
                    <a:pt x="457" y="81"/>
                  </a:lnTo>
                  <a:lnTo>
                    <a:pt x="463" y="83"/>
                  </a:lnTo>
                  <a:lnTo>
                    <a:pt x="473" y="85"/>
                  </a:lnTo>
                  <a:lnTo>
                    <a:pt x="477" y="87"/>
                  </a:lnTo>
                  <a:lnTo>
                    <a:pt x="479" y="87"/>
                  </a:lnTo>
                  <a:lnTo>
                    <a:pt x="485" y="91"/>
                  </a:lnTo>
                  <a:lnTo>
                    <a:pt x="489" y="97"/>
                  </a:lnTo>
                  <a:lnTo>
                    <a:pt x="495" y="101"/>
                  </a:lnTo>
                  <a:lnTo>
                    <a:pt x="503" y="103"/>
                  </a:lnTo>
                  <a:lnTo>
                    <a:pt x="515" y="97"/>
                  </a:lnTo>
                  <a:lnTo>
                    <a:pt x="527" y="89"/>
                  </a:lnTo>
                  <a:lnTo>
                    <a:pt x="537" y="91"/>
                  </a:lnTo>
                  <a:lnTo>
                    <a:pt x="542" y="91"/>
                  </a:lnTo>
                  <a:lnTo>
                    <a:pt x="554" y="91"/>
                  </a:lnTo>
                  <a:lnTo>
                    <a:pt x="562" y="91"/>
                  </a:lnTo>
                  <a:lnTo>
                    <a:pt x="566" y="93"/>
                  </a:lnTo>
                  <a:lnTo>
                    <a:pt x="572" y="97"/>
                  </a:lnTo>
                  <a:lnTo>
                    <a:pt x="582" y="109"/>
                  </a:lnTo>
                  <a:lnTo>
                    <a:pt x="592" y="119"/>
                  </a:lnTo>
                  <a:lnTo>
                    <a:pt x="600" y="123"/>
                  </a:lnTo>
                  <a:lnTo>
                    <a:pt x="606" y="125"/>
                  </a:lnTo>
                  <a:lnTo>
                    <a:pt x="612" y="121"/>
                  </a:lnTo>
                  <a:lnTo>
                    <a:pt x="618" y="115"/>
                  </a:lnTo>
                  <a:lnTo>
                    <a:pt x="624" y="111"/>
                  </a:lnTo>
                  <a:lnTo>
                    <a:pt x="630" y="107"/>
                  </a:lnTo>
                  <a:lnTo>
                    <a:pt x="637" y="103"/>
                  </a:lnTo>
                  <a:lnTo>
                    <a:pt x="647" y="101"/>
                  </a:lnTo>
                  <a:lnTo>
                    <a:pt x="655" y="99"/>
                  </a:lnTo>
                  <a:lnTo>
                    <a:pt x="659" y="99"/>
                  </a:lnTo>
                  <a:lnTo>
                    <a:pt x="663" y="91"/>
                  </a:lnTo>
                  <a:lnTo>
                    <a:pt x="665" y="89"/>
                  </a:lnTo>
                  <a:lnTo>
                    <a:pt x="667" y="85"/>
                  </a:lnTo>
                  <a:lnTo>
                    <a:pt x="671" y="85"/>
                  </a:lnTo>
                  <a:lnTo>
                    <a:pt x="677" y="79"/>
                  </a:lnTo>
                  <a:lnTo>
                    <a:pt x="685" y="77"/>
                  </a:lnTo>
                  <a:lnTo>
                    <a:pt x="697" y="74"/>
                  </a:lnTo>
                  <a:lnTo>
                    <a:pt x="717" y="66"/>
                  </a:lnTo>
                  <a:lnTo>
                    <a:pt x="725" y="62"/>
                  </a:lnTo>
                  <a:lnTo>
                    <a:pt x="728" y="60"/>
                  </a:lnTo>
                  <a:lnTo>
                    <a:pt x="740" y="52"/>
                  </a:lnTo>
                  <a:lnTo>
                    <a:pt x="754" y="48"/>
                  </a:lnTo>
                  <a:lnTo>
                    <a:pt x="770" y="36"/>
                  </a:lnTo>
                  <a:lnTo>
                    <a:pt x="790" y="24"/>
                  </a:lnTo>
                  <a:lnTo>
                    <a:pt x="812" y="16"/>
                  </a:lnTo>
                  <a:lnTo>
                    <a:pt x="831" y="8"/>
                  </a:lnTo>
                  <a:lnTo>
                    <a:pt x="841" y="2"/>
                  </a:lnTo>
                  <a:lnTo>
                    <a:pt x="851" y="0"/>
                  </a:lnTo>
                  <a:lnTo>
                    <a:pt x="855" y="2"/>
                  </a:lnTo>
                  <a:lnTo>
                    <a:pt x="859" y="4"/>
                  </a:lnTo>
                  <a:lnTo>
                    <a:pt x="867" y="18"/>
                  </a:lnTo>
                  <a:lnTo>
                    <a:pt x="875" y="28"/>
                  </a:lnTo>
                  <a:lnTo>
                    <a:pt x="879" y="30"/>
                  </a:lnTo>
                  <a:lnTo>
                    <a:pt x="885" y="36"/>
                  </a:lnTo>
                  <a:lnTo>
                    <a:pt x="889" y="36"/>
                  </a:lnTo>
                  <a:lnTo>
                    <a:pt x="891" y="38"/>
                  </a:lnTo>
                  <a:lnTo>
                    <a:pt x="897" y="46"/>
                  </a:lnTo>
                  <a:lnTo>
                    <a:pt x="901" y="52"/>
                  </a:lnTo>
                  <a:lnTo>
                    <a:pt x="903" y="58"/>
                  </a:lnTo>
                  <a:lnTo>
                    <a:pt x="909" y="62"/>
                  </a:lnTo>
                  <a:lnTo>
                    <a:pt x="916" y="66"/>
                  </a:lnTo>
                  <a:lnTo>
                    <a:pt x="924" y="68"/>
                  </a:lnTo>
                  <a:lnTo>
                    <a:pt x="932" y="70"/>
                  </a:lnTo>
                  <a:lnTo>
                    <a:pt x="936" y="79"/>
                  </a:lnTo>
                  <a:lnTo>
                    <a:pt x="940" y="85"/>
                  </a:lnTo>
                  <a:lnTo>
                    <a:pt x="948" y="91"/>
                  </a:lnTo>
                  <a:lnTo>
                    <a:pt x="954" y="97"/>
                  </a:lnTo>
                  <a:lnTo>
                    <a:pt x="958" y="101"/>
                  </a:lnTo>
                  <a:lnTo>
                    <a:pt x="960" y="107"/>
                  </a:lnTo>
                  <a:lnTo>
                    <a:pt x="964" y="111"/>
                  </a:lnTo>
                  <a:lnTo>
                    <a:pt x="964" y="113"/>
                  </a:lnTo>
                  <a:lnTo>
                    <a:pt x="968" y="123"/>
                  </a:lnTo>
                  <a:lnTo>
                    <a:pt x="972" y="129"/>
                  </a:lnTo>
                  <a:lnTo>
                    <a:pt x="988" y="139"/>
                  </a:lnTo>
                  <a:lnTo>
                    <a:pt x="994" y="147"/>
                  </a:lnTo>
                  <a:lnTo>
                    <a:pt x="1000" y="159"/>
                  </a:lnTo>
                  <a:lnTo>
                    <a:pt x="1003" y="166"/>
                  </a:lnTo>
                  <a:lnTo>
                    <a:pt x="1011" y="174"/>
                  </a:lnTo>
                  <a:lnTo>
                    <a:pt x="1023" y="176"/>
                  </a:lnTo>
                  <a:lnTo>
                    <a:pt x="1037" y="182"/>
                  </a:lnTo>
                  <a:lnTo>
                    <a:pt x="1045" y="190"/>
                  </a:lnTo>
                  <a:lnTo>
                    <a:pt x="1051" y="200"/>
                  </a:lnTo>
                  <a:lnTo>
                    <a:pt x="1057" y="210"/>
                  </a:lnTo>
                  <a:lnTo>
                    <a:pt x="1067" y="218"/>
                  </a:lnTo>
                  <a:lnTo>
                    <a:pt x="1073" y="230"/>
                  </a:lnTo>
                  <a:lnTo>
                    <a:pt x="1075" y="232"/>
                  </a:lnTo>
                  <a:lnTo>
                    <a:pt x="1081" y="236"/>
                  </a:lnTo>
                  <a:lnTo>
                    <a:pt x="1096" y="236"/>
                  </a:lnTo>
                  <a:lnTo>
                    <a:pt x="1104" y="236"/>
                  </a:lnTo>
                  <a:lnTo>
                    <a:pt x="1110" y="238"/>
                  </a:lnTo>
                  <a:lnTo>
                    <a:pt x="1114" y="242"/>
                  </a:lnTo>
                  <a:lnTo>
                    <a:pt x="1116" y="245"/>
                  </a:lnTo>
                  <a:lnTo>
                    <a:pt x="1116" y="249"/>
                  </a:lnTo>
                  <a:lnTo>
                    <a:pt x="1120" y="255"/>
                  </a:lnTo>
                  <a:lnTo>
                    <a:pt x="1124" y="255"/>
                  </a:lnTo>
                  <a:lnTo>
                    <a:pt x="1128" y="257"/>
                  </a:lnTo>
                  <a:lnTo>
                    <a:pt x="1130" y="263"/>
                  </a:lnTo>
                  <a:lnTo>
                    <a:pt x="1130" y="269"/>
                  </a:lnTo>
                  <a:lnTo>
                    <a:pt x="1130" y="273"/>
                  </a:lnTo>
                  <a:lnTo>
                    <a:pt x="1132" y="281"/>
                  </a:lnTo>
                  <a:lnTo>
                    <a:pt x="1132" y="307"/>
                  </a:lnTo>
                  <a:lnTo>
                    <a:pt x="1136" y="330"/>
                  </a:lnTo>
                  <a:lnTo>
                    <a:pt x="1136" y="360"/>
                  </a:lnTo>
                  <a:lnTo>
                    <a:pt x="1142" y="384"/>
                  </a:lnTo>
                  <a:lnTo>
                    <a:pt x="1138" y="411"/>
                  </a:lnTo>
                  <a:lnTo>
                    <a:pt x="1136" y="431"/>
                  </a:lnTo>
                  <a:lnTo>
                    <a:pt x="1126" y="453"/>
                  </a:lnTo>
                  <a:lnTo>
                    <a:pt x="1118" y="461"/>
                  </a:lnTo>
                  <a:lnTo>
                    <a:pt x="1110" y="467"/>
                  </a:lnTo>
                  <a:lnTo>
                    <a:pt x="1104" y="475"/>
                  </a:lnTo>
                  <a:lnTo>
                    <a:pt x="1100" y="479"/>
                  </a:lnTo>
                  <a:lnTo>
                    <a:pt x="1096" y="485"/>
                  </a:lnTo>
                  <a:lnTo>
                    <a:pt x="1093" y="489"/>
                  </a:lnTo>
                  <a:lnTo>
                    <a:pt x="1085" y="506"/>
                  </a:lnTo>
                  <a:lnTo>
                    <a:pt x="1077" y="522"/>
                  </a:lnTo>
                  <a:lnTo>
                    <a:pt x="1079" y="530"/>
                  </a:lnTo>
                  <a:lnTo>
                    <a:pt x="1079" y="536"/>
                  </a:lnTo>
                  <a:lnTo>
                    <a:pt x="1083" y="544"/>
                  </a:lnTo>
                  <a:lnTo>
                    <a:pt x="1087" y="554"/>
                  </a:lnTo>
                  <a:lnTo>
                    <a:pt x="1089" y="558"/>
                  </a:lnTo>
                  <a:lnTo>
                    <a:pt x="1093" y="564"/>
                  </a:lnTo>
                  <a:lnTo>
                    <a:pt x="1087" y="572"/>
                  </a:lnTo>
                  <a:lnTo>
                    <a:pt x="1083" y="577"/>
                  </a:lnTo>
                  <a:lnTo>
                    <a:pt x="1079" y="583"/>
                  </a:lnTo>
                  <a:lnTo>
                    <a:pt x="1075" y="587"/>
                  </a:lnTo>
                  <a:lnTo>
                    <a:pt x="1063" y="593"/>
                  </a:lnTo>
                  <a:lnTo>
                    <a:pt x="1055" y="595"/>
                  </a:lnTo>
                  <a:lnTo>
                    <a:pt x="1043" y="597"/>
                  </a:lnTo>
                  <a:lnTo>
                    <a:pt x="1037" y="597"/>
                  </a:lnTo>
                  <a:lnTo>
                    <a:pt x="1033" y="601"/>
                  </a:lnTo>
                  <a:lnTo>
                    <a:pt x="1029" y="603"/>
                  </a:lnTo>
                  <a:lnTo>
                    <a:pt x="1025" y="603"/>
                  </a:lnTo>
                  <a:lnTo>
                    <a:pt x="1019" y="603"/>
                  </a:lnTo>
                  <a:lnTo>
                    <a:pt x="1013" y="605"/>
                  </a:lnTo>
                  <a:lnTo>
                    <a:pt x="1011" y="607"/>
                  </a:lnTo>
                  <a:lnTo>
                    <a:pt x="1009" y="607"/>
                  </a:lnTo>
                  <a:lnTo>
                    <a:pt x="984" y="625"/>
                  </a:lnTo>
                  <a:lnTo>
                    <a:pt x="962" y="643"/>
                  </a:lnTo>
                  <a:lnTo>
                    <a:pt x="938" y="664"/>
                  </a:lnTo>
                  <a:lnTo>
                    <a:pt x="916" y="684"/>
                  </a:lnTo>
                  <a:lnTo>
                    <a:pt x="905" y="700"/>
                  </a:lnTo>
                  <a:lnTo>
                    <a:pt x="889" y="716"/>
                  </a:lnTo>
                  <a:lnTo>
                    <a:pt x="877" y="730"/>
                  </a:lnTo>
                  <a:lnTo>
                    <a:pt x="861" y="741"/>
                  </a:lnTo>
                  <a:lnTo>
                    <a:pt x="859" y="749"/>
                  </a:lnTo>
                  <a:lnTo>
                    <a:pt x="859" y="757"/>
                  </a:lnTo>
                  <a:lnTo>
                    <a:pt x="857" y="777"/>
                  </a:lnTo>
                  <a:lnTo>
                    <a:pt x="855" y="785"/>
                  </a:lnTo>
                  <a:lnTo>
                    <a:pt x="853" y="795"/>
                  </a:lnTo>
                  <a:lnTo>
                    <a:pt x="851" y="803"/>
                  </a:lnTo>
                  <a:lnTo>
                    <a:pt x="849" y="807"/>
                  </a:lnTo>
                  <a:lnTo>
                    <a:pt x="827" y="815"/>
                  </a:lnTo>
                  <a:lnTo>
                    <a:pt x="804" y="819"/>
                  </a:lnTo>
                  <a:lnTo>
                    <a:pt x="780" y="821"/>
                  </a:lnTo>
                  <a:lnTo>
                    <a:pt x="758" y="822"/>
                  </a:lnTo>
                  <a:lnTo>
                    <a:pt x="752" y="824"/>
                  </a:lnTo>
                  <a:lnTo>
                    <a:pt x="748" y="826"/>
                  </a:lnTo>
                  <a:lnTo>
                    <a:pt x="740" y="828"/>
                  </a:lnTo>
                  <a:lnTo>
                    <a:pt x="738" y="830"/>
                  </a:lnTo>
                  <a:lnTo>
                    <a:pt x="738" y="832"/>
                  </a:lnTo>
                  <a:lnTo>
                    <a:pt x="734" y="832"/>
                  </a:lnTo>
                  <a:lnTo>
                    <a:pt x="726" y="832"/>
                  </a:lnTo>
                  <a:lnTo>
                    <a:pt x="723" y="834"/>
                  </a:lnTo>
                  <a:lnTo>
                    <a:pt x="713" y="834"/>
                  </a:lnTo>
                  <a:lnTo>
                    <a:pt x="703" y="836"/>
                  </a:lnTo>
                  <a:lnTo>
                    <a:pt x="687" y="836"/>
                  </a:lnTo>
                  <a:lnTo>
                    <a:pt x="685" y="848"/>
                  </a:lnTo>
                  <a:lnTo>
                    <a:pt x="685" y="856"/>
                  </a:lnTo>
                  <a:lnTo>
                    <a:pt x="691" y="864"/>
                  </a:lnTo>
                  <a:lnTo>
                    <a:pt x="703" y="870"/>
                  </a:lnTo>
                  <a:lnTo>
                    <a:pt x="707" y="876"/>
                  </a:lnTo>
                  <a:lnTo>
                    <a:pt x="715" y="880"/>
                  </a:lnTo>
                  <a:lnTo>
                    <a:pt x="721" y="884"/>
                  </a:lnTo>
                  <a:lnTo>
                    <a:pt x="726" y="888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Freeform 35"/>
            <p:cNvSpPr>
              <a:spLocks/>
            </p:cNvSpPr>
            <p:nvPr/>
          </p:nvSpPr>
          <p:spPr bwMode="auto">
            <a:xfrm>
              <a:off x="5295900" y="3289415"/>
              <a:ext cx="735013" cy="711200"/>
            </a:xfrm>
            <a:custGeom>
              <a:avLst/>
              <a:gdLst>
                <a:gd name="T0" fmla="*/ 248501 w 1121"/>
                <a:gd name="T1" fmla="*/ 604777 h 969"/>
                <a:gd name="T2" fmla="*/ 209816 w 1121"/>
                <a:gd name="T3" fmla="*/ 580556 h 969"/>
                <a:gd name="T4" fmla="*/ 165886 w 1121"/>
                <a:gd name="T5" fmla="*/ 540923 h 969"/>
                <a:gd name="T6" fmla="*/ 163263 w 1121"/>
                <a:gd name="T7" fmla="*/ 474867 h 969"/>
                <a:gd name="T8" fmla="*/ 163263 w 1121"/>
                <a:gd name="T9" fmla="*/ 423491 h 969"/>
                <a:gd name="T10" fmla="*/ 137036 w 1121"/>
                <a:gd name="T11" fmla="*/ 411013 h 969"/>
                <a:gd name="T12" fmla="*/ 97040 w 1121"/>
                <a:gd name="T13" fmla="*/ 396334 h 969"/>
                <a:gd name="T14" fmla="*/ 72124 w 1121"/>
                <a:gd name="T15" fmla="*/ 361105 h 969"/>
                <a:gd name="T16" fmla="*/ 76058 w 1121"/>
                <a:gd name="T17" fmla="*/ 328077 h 969"/>
                <a:gd name="T18" fmla="*/ 64256 w 1121"/>
                <a:gd name="T19" fmla="*/ 306058 h 969"/>
                <a:gd name="T20" fmla="*/ 22949 w 1121"/>
                <a:gd name="T21" fmla="*/ 300187 h 969"/>
                <a:gd name="T22" fmla="*/ 0 w 1121"/>
                <a:gd name="T23" fmla="*/ 264223 h 969"/>
                <a:gd name="T24" fmla="*/ 33439 w 1121"/>
                <a:gd name="T25" fmla="*/ 255416 h 969"/>
                <a:gd name="T26" fmla="*/ 77370 w 1121"/>
                <a:gd name="T27" fmla="*/ 229727 h 969"/>
                <a:gd name="T28" fmla="*/ 102285 w 1121"/>
                <a:gd name="T29" fmla="*/ 220920 h 969"/>
                <a:gd name="T30" fmla="*/ 139659 w 1121"/>
                <a:gd name="T31" fmla="*/ 222388 h 969"/>
                <a:gd name="T32" fmla="*/ 182934 w 1121"/>
                <a:gd name="T33" fmla="*/ 210644 h 969"/>
                <a:gd name="T34" fmla="*/ 204571 w 1121"/>
                <a:gd name="T35" fmla="*/ 176883 h 969"/>
                <a:gd name="T36" fmla="*/ 200637 w 1121"/>
                <a:gd name="T37" fmla="*/ 139451 h 969"/>
                <a:gd name="T38" fmla="*/ 160641 w 1121"/>
                <a:gd name="T39" fmla="*/ 72661 h 969"/>
                <a:gd name="T40" fmla="*/ 165886 w 1121"/>
                <a:gd name="T41" fmla="*/ 17615 h 969"/>
                <a:gd name="T42" fmla="*/ 187523 w 1121"/>
                <a:gd name="T43" fmla="*/ 10275 h 969"/>
                <a:gd name="T44" fmla="*/ 253747 w 1121"/>
                <a:gd name="T45" fmla="*/ 19083 h 969"/>
                <a:gd name="T46" fmla="*/ 404552 w 1121"/>
                <a:gd name="T47" fmla="*/ 1468 h 969"/>
                <a:gd name="T48" fmla="*/ 462907 w 1121"/>
                <a:gd name="T49" fmla="*/ 51377 h 969"/>
                <a:gd name="T50" fmla="*/ 493724 w 1121"/>
                <a:gd name="T51" fmla="*/ 62386 h 969"/>
                <a:gd name="T52" fmla="*/ 566504 w 1121"/>
                <a:gd name="T53" fmla="*/ 71193 h 969"/>
                <a:gd name="T54" fmla="*/ 599288 w 1121"/>
                <a:gd name="T55" fmla="*/ 133579 h 969"/>
                <a:gd name="T56" fmla="*/ 623548 w 1121"/>
                <a:gd name="T57" fmla="*/ 139451 h 969"/>
                <a:gd name="T58" fmla="*/ 640596 w 1121"/>
                <a:gd name="T59" fmla="*/ 167341 h 969"/>
                <a:gd name="T60" fmla="*/ 680592 w 1121"/>
                <a:gd name="T61" fmla="*/ 187158 h 969"/>
                <a:gd name="T62" fmla="*/ 719932 w 1121"/>
                <a:gd name="T63" fmla="*/ 210644 h 969"/>
                <a:gd name="T64" fmla="*/ 717310 w 1121"/>
                <a:gd name="T65" fmla="*/ 240736 h 969"/>
                <a:gd name="T66" fmla="*/ 684526 w 1121"/>
                <a:gd name="T67" fmla="*/ 270095 h 969"/>
                <a:gd name="T68" fmla="*/ 666823 w 1121"/>
                <a:gd name="T69" fmla="*/ 283306 h 969"/>
                <a:gd name="T70" fmla="*/ 665511 w 1121"/>
                <a:gd name="T71" fmla="*/ 304590 h 969"/>
                <a:gd name="T72" fmla="*/ 705508 w 1121"/>
                <a:gd name="T73" fmla="*/ 323673 h 969"/>
                <a:gd name="T74" fmla="*/ 728456 w 1121"/>
                <a:gd name="T75" fmla="*/ 361105 h 969"/>
                <a:gd name="T76" fmla="*/ 729768 w 1121"/>
                <a:gd name="T77" fmla="*/ 399270 h 969"/>
                <a:gd name="T78" fmla="*/ 693705 w 1121"/>
                <a:gd name="T79" fmla="*/ 416885 h 969"/>
                <a:gd name="T80" fmla="*/ 667478 w 1121"/>
                <a:gd name="T81" fmla="*/ 442573 h 969"/>
                <a:gd name="T82" fmla="*/ 643218 w 1121"/>
                <a:gd name="T83" fmla="*/ 480005 h 969"/>
                <a:gd name="T84" fmla="*/ 628793 w 1121"/>
                <a:gd name="T85" fmla="*/ 449913 h 969"/>
                <a:gd name="T86" fmla="*/ 578306 w 1121"/>
                <a:gd name="T87" fmla="*/ 481473 h 969"/>
                <a:gd name="T88" fmla="*/ 514706 w 1121"/>
                <a:gd name="T89" fmla="*/ 548263 h 969"/>
                <a:gd name="T90" fmla="*/ 514706 w 1121"/>
                <a:gd name="T91" fmla="*/ 513767 h 969"/>
                <a:gd name="T92" fmla="*/ 448482 w 1121"/>
                <a:gd name="T93" fmla="*/ 500556 h 969"/>
                <a:gd name="T94" fmla="*/ 401929 w 1121"/>
                <a:gd name="T95" fmla="*/ 531382 h 969"/>
                <a:gd name="T96" fmla="*/ 361933 w 1121"/>
                <a:gd name="T97" fmla="*/ 562942 h 969"/>
                <a:gd name="T98" fmla="*/ 325215 w 1121"/>
                <a:gd name="T99" fmla="*/ 615052 h 969"/>
                <a:gd name="T100" fmla="*/ 302267 w 1121"/>
                <a:gd name="T101" fmla="*/ 635603 h 969"/>
                <a:gd name="T102" fmla="*/ 269483 w 1121"/>
                <a:gd name="T103" fmla="*/ 678906 h 969"/>
                <a:gd name="T104" fmla="*/ 243912 w 1121"/>
                <a:gd name="T105" fmla="*/ 711200 h 969"/>
                <a:gd name="T106" fmla="*/ 258992 w 1121"/>
                <a:gd name="T107" fmla="*/ 678906 h 969"/>
                <a:gd name="T108" fmla="*/ 266860 w 1121"/>
                <a:gd name="T109" fmla="*/ 657621 h 969"/>
                <a:gd name="T110" fmla="*/ 283908 w 1121"/>
                <a:gd name="T111" fmla="*/ 613584 h 96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21"/>
                <a:gd name="T169" fmla="*/ 0 h 969"/>
                <a:gd name="T170" fmla="*/ 1121 w 1121"/>
                <a:gd name="T171" fmla="*/ 969 h 96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21" h="969">
                  <a:moveTo>
                    <a:pt x="411" y="785"/>
                  </a:moveTo>
                  <a:lnTo>
                    <a:pt x="411" y="801"/>
                  </a:lnTo>
                  <a:lnTo>
                    <a:pt x="409" y="813"/>
                  </a:lnTo>
                  <a:lnTo>
                    <a:pt x="401" y="824"/>
                  </a:lnTo>
                  <a:lnTo>
                    <a:pt x="395" y="828"/>
                  </a:lnTo>
                  <a:lnTo>
                    <a:pt x="387" y="832"/>
                  </a:lnTo>
                  <a:lnTo>
                    <a:pt x="379" y="824"/>
                  </a:lnTo>
                  <a:lnTo>
                    <a:pt x="373" y="820"/>
                  </a:lnTo>
                  <a:lnTo>
                    <a:pt x="368" y="815"/>
                  </a:lnTo>
                  <a:lnTo>
                    <a:pt x="362" y="813"/>
                  </a:lnTo>
                  <a:lnTo>
                    <a:pt x="354" y="811"/>
                  </a:lnTo>
                  <a:lnTo>
                    <a:pt x="338" y="799"/>
                  </a:lnTo>
                  <a:lnTo>
                    <a:pt x="328" y="795"/>
                  </a:lnTo>
                  <a:lnTo>
                    <a:pt x="320" y="791"/>
                  </a:lnTo>
                  <a:lnTo>
                    <a:pt x="308" y="783"/>
                  </a:lnTo>
                  <a:lnTo>
                    <a:pt x="290" y="777"/>
                  </a:lnTo>
                  <a:lnTo>
                    <a:pt x="275" y="773"/>
                  </a:lnTo>
                  <a:lnTo>
                    <a:pt x="259" y="767"/>
                  </a:lnTo>
                  <a:lnTo>
                    <a:pt x="253" y="757"/>
                  </a:lnTo>
                  <a:lnTo>
                    <a:pt x="249" y="747"/>
                  </a:lnTo>
                  <a:lnTo>
                    <a:pt x="253" y="737"/>
                  </a:lnTo>
                  <a:lnTo>
                    <a:pt x="261" y="730"/>
                  </a:lnTo>
                  <a:lnTo>
                    <a:pt x="257" y="722"/>
                  </a:lnTo>
                  <a:lnTo>
                    <a:pt x="253" y="712"/>
                  </a:lnTo>
                  <a:lnTo>
                    <a:pt x="237" y="698"/>
                  </a:lnTo>
                  <a:lnTo>
                    <a:pt x="239" y="682"/>
                  </a:lnTo>
                  <a:lnTo>
                    <a:pt x="243" y="662"/>
                  </a:lnTo>
                  <a:lnTo>
                    <a:pt x="249" y="647"/>
                  </a:lnTo>
                  <a:lnTo>
                    <a:pt x="253" y="641"/>
                  </a:lnTo>
                  <a:lnTo>
                    <a:pt x="259" y="635"/>
                  </a:lnTo>
                  <a:lnTo>
                    <a:pt x="261" y="627"/>
                  </a:lnTo>
                  <a:lnTo>
                    <a:pt x="261" y="619"/>
                  </a:lnTo>
                  <a:lnTo>
                    <a:pt x="257" y="605"/>
                  </a:lnTo>
                  <a:lnTo>
                    <a:pt x="253" y="591"/>
                  </a:lnTo>
                  <a:lnTo>
                    <a:pt x="249" y="577"/>
                  </a:lnTo>
                  <a:lnTo>
                    <a:pt x="239" y="575"/>
                  </a:lnTo>
                  <a:lnTo>
                    <a:pt x="235" y="575"/>
                  </a:lnTo>
                  <a:lnTo>
                    <a:pt x="227" y="575"/>
                  </a:lnTo>
                  <a:lnTo>
                    <a:pt x="219" y="573"/>
                  </a:lnTo>
                  <a:lnTo>
                    <a:pt x="217" y="566"/>
                  </a:lnTo>
                  <a:lnTo>
                    <a:pt x="213" y="564"/>
                  </a:lnTo>
                  <a:lnTo>
                    <a:pt x="209" y="560"/>
                  </a:lnTo>
                  <a:lnTo>
                    <a:pt x="205" y="560"/>
                  </a:lnTo>
                  <a:lnTo>
                    <a:pt x="191" y="562"/>
                  </a:lnTo>
                  <a:lnTo>
                    <a:pt x="178" y="564"/>
                  </a:lnTo>
                  <a:lnTo>
                    <a:pt x="168" y="560"/>
                  </a:lnTo>
                  <a:lnTo>
                    <a:pt x="164" y="552"/>
                  </a:lnTo>
                  <a:lnTo>
                    <a:pt x="156" y="546"/>
                  </a:lnTo>
                  <a:lnTo>
                    <a:pt x="148" y="540"/>
                  </a:lnTo>
                  <a:lnTo>
                    <a:pt x="144" y="528"/>
                  </a:lnTo>
                  <a:lnTo>
                    <a:pt x="138" y="516"/>
                  </a:lnTo>
                  <a:lnTo>
                    <a:pt x="132" y="506"/>
                  </a:lnTo>
                  <a:lnTo>
                    <a:pt x="120" y="500"/>
                  </a:lnTo>
                  <a:lnTo>
                    <a:pt x="118" y="498"/>
                  </a:lnTo>
                  <a:lnTo>
                    <a:pt x="114" y="494"/>
                  </a:lnTo>
                  <a:lnTo>
                    <a:pt x="110" y="492"/>
                  </a:lnTo>
                  <a:lnTo>
                    <a:pt x="108" y="488"/>
                  </a:lnTo>
                  <a:lnTo>
                    <a:pt x="106" y="485"/>
                  </a:lnTo>
                  <a:lnTo>
                    <a:pt x="104" y="479"/>
                  </a:lnTo>
                  <a:lnTo>
                    <a:pt x="100" y="475"/>
                  </a:lnTo>
                  <a:lnTo>
                    <a:pt x="100" y="471"/>
                  </a:lnTo>
                  <a:lnTo>
                    <a:pt x="108" y="459"/>
                  </a:lnTo>
                  <a:lnTo>
                    <a:pt x="116" y="447"/>
                  </a:lnTo>
                  <a:lnTo>
                    <a:pt x="128" y="439"/>
                  </a:lnTo>
                  <a:lnTo>
                    <a:pt x="138" y="431"/>
                  </a:lnTo>
                  <a:lnTo>
                    <a:pt x="138" y="421"/>
                  </a:lnTo>
                  <a:lnTo>
                    <a:pt x="136" y="417"/>
                  </a:lnTo>
                  <a:lnTo>
                    <a:pt x="128" y="415"/>
                  </a:lnTo>
                  <a:lnTo>
                    <a:pt x="120" y="415"/>
                  </a:lnTo>
                  <a:lnTo>
                    <a:pt x="98" y="417"/>
                  </a:lnTo>
                  <a:lnTo>
                    <a:pt x="91" y="419"/>
                  </a:lnTo>
                  <a:lnTo>
                    <a:pt x="85" y="419"/>
                  </a:lnTo>
                  <a:lnTo>
                    <a:pt x="75" y="421"/>
                  </a:lnTo>
                  <a:lnTo>
                    <a:pt x="65" y="421"/>
                  </a:lnTo>
                  <a:lnTo>
                    <a:pt x="55" y="421"/>
                  </a:lnTo>
                  <a:lnTo>
                    <a:pt x="43" y="417"/>
                  </a:lnTo>
                  <a:lnTo>
                    <a:pt x="35" y="409"/>
                  </a:lnTo>
                  <a:lnTo>
                    <a:pt x="29" y="405"/>
                  </a:lnTo>
                  <a:lnTo>
                    <a:pt x="21" y="402"/>
                  </a:lnTo>
                  <a:lnTo>
                    <a:pt x="9" y="400"/>
                  </a:lnTo>
                  <a:lnTo>
                    <a:pt x="5" y="388"/>
                  </a:lnTo>
                  <a:lnTo>
                    <a:pt x="0" y="372"/>
                  </a:lnTo>
                  <a:lnTo>
                    <a:pt x="0" y="362"/>
                  </a:lnTo>
                  <a:lnTo>
                    <a:pt x="0" y="360"/>
                  </a:lnTo>
                  <a:lnTo>
                    <a:pt x="2" y="358"/>
                  </a:lnTo>
                  <a:lnTo>
                    <a:pt x="11" y="356"/>
                  </a:lnTo>
                  <a:lnTo>
                    <a:pt x="19" y="354"/>
                  </a:lnTo>
                  <a:lnTo>
                    <a:pt x="35" y="352"/>
                  </a:lnTo>
                  <a:lnTo>
                    <a:pt x="41" y="350"/>
                  </a:lnTo>
                  <a:lnTo>
                    <a:pt x="47" y="350"/>
                  </a:lnTo>
                  <a:lnTo>
                    <a:pt x="51" y="348"/>
                  </a:lnTo>
                  <a:lnTo>
                    <a:pt x="61" y="346"/>
                  </a:lnTo>
                  <a:lnTo>
                    <a:pt x="71" y="338"/>
                  </a:lnTo>
                  <a:lnTo>
                    <a:pt x="81" y="332"/>
                  </a:lnTo>
                  <a:lnTo>
                    <a:pt x="93" y="328"/>
                  </a:lnTo>
                  <a:lnTo>
                    <a:pt x="108" y="322"/>
                  </a:lnTo>
                  <a:lnTo>
                    <a:pt x="114" y="317"/>
                  </a:lnTo>
                  <a:lnTo>
                    <a:pt x="118" y="313"/>
                  </a:lnTo>
                  <a:lnTo>
                    <a:pt x="122" y="311"/>
                  </a:lnTo>
                  <a:lnTo>
                    <a:pt x="132" y="307"/>
                  </a:lnTo>
                  <a:lnTo>
                    <a:pt x="138" y="309"/>
                  </a:lnTo>
                  <a:lnTo>
                    <a:pt x="142" y="311"/>
                  </a:lnTo>
                  <a:lnTo>
                    <a:pt x="148" y="309"/>
                  </a:lnTo>
                  <a:lnTo>
                    <a:pt x="150" y="305"/>
                  </a:lnTo>
                  <a:lnTo>
                    <a:pt x="156" y="301"/>
                  </a:lnTo>
                  <a:lnTo>
                    <a:pt x="162" y="299"/>
                  </a:lnTo>
                  <a:lnTo>
                    <a:pt x="176" y="297"/>
                  </a:lnTo>
                  <a:lnTo>
                    <a:pt x="188" y="297"/>
                  </a:lnTo>
                  <a:lnTo>
                    <a:pt x="193" y="295"/>
                  </a:lnTo>
                  <a:lnTo>
                    <a:pt x="197" y="295"/>
                  </a:lnTo>
                  <a:lnTo>
                    <a:pt x="207" y="299"/>
                  </a:lnTo>
                  <a:lnTo>
                    <a:pt x="213" y="303"/>
                  </a:lnTo>
                  <a:lnTo>
                    <a:pt x="223" y="307"/>
                  </a:lnTo>
                  <a:lnTo>
                    <a:pt x="235" y="311"/>
                  </a:lnTo>
                  <a:lnTo>
                    <a:pt x="243" y="313"/>
                  </a:lnTo>
                  <a:lnTo>
                    <a:pt x="249" y="315"/>
                  </a:lnTo>
                  <a:lnTo>
                    <a:pt x="255" y="317"/>
                  </a:lnTo>
                  <a:lnTo>
                    <a:pt x="267" y="305"/>
                  </a:lnTo>
                  <a:lnTo>
                    <a:pt x="279" y="287"/>
                  </a:lnTo>
                  <a:lnTo>
                    <a:pt x="281" y="283"/>
                  </a:lnTo>
                  <a:lnTo>
                    <a:pt x="282" y="277"/>
                  </a:lnTo>
                  <a:lnTo>
                    <a:pt x="284" y="269"/>
                  </a:lnTo>
                  <a:lnTo>
                    <a:pt x="288" y="265"/>
                  </a:lnTo>
                  <a:lnTo>
                    <a:pt x="294" y="259"/>
                  </a:lnTo>
                  <a:lnTo>
                    <a:pt x="304" y="249"/>
                  </a:lnTo>
                  <a:lnTo>
                    <a:pt x="312" y="241"/>
                  </a:lnTo>
                  <a:lnTo>
                    <a:pt x="320" y="230"/>
                  </a:lnTo>
                  <a:lnTo>
                    <a:pt x="324" y="218"/>
                  </a:lnTo>
                  <a:lnTo>
                    <a:pt x="326" y="208"/>
                  </a:lnTo>
                  <a:lnTo>
                    <a:pt x="324" y="202"/>
                  </a:lnTo>
                  <a:lnTo>
                    <a:pt x="320" y="200"/>
                  </a:lnTo>
                  <a:lnTo>
                    <a:pt x="314" y="196"/>
                  </a:lnTo>
                  <a:lnTo>
                    <a:pt x="306" y="190"/>
                  </a:lnTo>
                  <a:lnTo>
                    <a:pt x="294" y="186"/>
                  </a:lnTo>
                  <a:lnTo>
                    <a:pt x="273" y="182"/>
                  </a:lnTo>
                  <a:lnTo>
                    <a:pt x="269" y="162"/>
                  </a:lnTo>
                  <a:lnTo>
                    <a:pt x="267" y="145"/>
                  </a:lnTo>
                  <a:lnTo>
                    <a:pt x="261" y="129"/>
                  </a:lnTo>
                  <a:lnTo>
                    <a:pt x="249" y="111"/>
                  </a:lnTo>
                  <a:lnTo>
                    <a:pt x="245" y="99"/>
                  </a:lnTo>
                  <a:lnTo>
                    <a:pt x="245" y="85"/>
                  </a:lnTo>
                  <a:lnTo>
                    <a:pt x="245" y="70"/>
                  </a:lnTo>
                  <a:lnTo>
                    <a:pt x="249" y="56"/>
                  </a:lnTo>
                  <a:lnTo>
                    <a:pt x="247" y="42"/>
                  </a:lnTo>
                  <a:lnTo>
                    <a:pt x="247" y="34"/>
                  </a:lnTo>
                  <a:lnTo>
                    <a:pt x="249" y="26"/>
                  </a:lnTo>
                  <a:lnTo>
                    <a:pt x="253" y="24"/>
                  </a:lnTo>
                  <a:lnTo>
                    <a:pt x="255" y="24"/>
                  </a:lnTo>
                  <a:lnTo>
                    <a:pt x="261" y="22"/>
                  </a:lnTo>
                  <a:lnTo>
                    <a:pt x="263" y="20"/>
                  </a:lnTo>
                  <a:lnTo>
                    <a:pt x="263" y="18"/>
                  </a:lnTo>
                  <a:lnTo>
                    <a:pt x="273" y="14"/>
                  </a:lnTo>
                  <a:lnTo>
                    <a:pt x="281" y="12"/>
                  </a:lnTo>
                  <a:lnTo>
                    <a:pt x="286" y="14"/>
                  </a:lnTo>
                  <a:lnTo>
                    <a:pt x="296" y="14"/>
                  </a:lnTo>
                  <a:lnTo>
                    <a:pt x="310" y="20"/>
                  </a:lnTo>
                  <a:lnTo>
                    <a:pt x="320" y="26"/>
                  </a:lnTo>
                  <a:lnTo>
                    <a:pt x="330" y="26"/>
                  </a:lnTo>
                  <a:lnTo>
                    <a:pt x="340" y="26"/>
                  </a:lnTo>
                  <a:lnTo>
                    <a:pt x="366" y="26"/>
                  </a:lnTo>
                  <a:lnTo>
                    <a:pt x="387" y="26"/>
                  </a:lnTo>
                  <a:lnTo>
                    <a:pt x="431" y="16"/>
                  </a:lnTo>
                  <a:lnTo>
                    <a:pt x="474" y="8"/>
                  </a:lnTo>
                  <a:lnTo>
                    <a:pt x="520" y="4"/>
                  </a:lnTo>
                  <a:lnTo>
                    <a:pt x="563" y="0"/>
                  </a:lnTo>
                  <a:lnTo>
                    <a:pt x="575" y="2"/>
                  </a:lnTo>
                  <a:lnTo>
                    <a:pt x="589" y="2"/>
                  </a:lnTo>
                  <a:lnTo>
                    <a:pt x="617" y="2"/>
                  </a:lnTo>
                  <a:lnTo>
                    <a:pt x="645" y="2"/>
                  </a:lnTo>
                  <a:lnTo>
                    <a:pt x="674" y="2"/>
                  </a:lnTo>
                  <a:lnTo>
                    <a:pt x="686" y="16"/>
                  </a:lnTo>
                  <a:lnTo>
                    <a:pt x="700" y="32"/>
                  </a:lnTo>
                  <a:lnTo>
                    <a:pt x="704" y="48"/>
                  </a:lnTo>
                  <a:lnTo>
                    <a:pt x="706" y="60"/>
                  </a:lnTo>
                  <a:lnTo>
                    <a:pt x="706" y="70"/>
                  </a:lnTo>
                  <a:lnTo>
                    <a:pt x="708" y="73"/>
                  </a:lnTo>
                  <a:lnTo>
                    <a:pt x="710" y="79"/>
                  </a:lnTo>
                  <a:lnTo>
                    <a:pt x="716" y="81"/>
                  </a:lnTo>
                  <a:lnTo>
                    <a:pt x="724" y="81"/>
                  </a:lnTo>
                  <a:lnTo>
                    <a:pt x="730" y="83"/>
                  </a:lnTo>
                  <a:lnTo>
                    <a:pt x="740" y="83"/>
                  </a:lnTo>
                  <a:lnTo>
                    <a:pt x="753" y="85"/>
                  </a:lnTo>
                  <a:lnTo>
                    <a:pt x="769" y="87"/>
                  </a:lnTo>
                  <a:lnTo>
                    <a:pt x="781" y="89"/>
                  </a:lnTo>
                  <a:lnTo>
                    <a:pt x="801" y="93"/>
                  </a:lnTo>
                  <a:lnTo>
                    <a:pt x="821" y="97"/>
                  </a:lnTo>
                  <a:lnTo>
                    <a:pt x="834" y="95"/>
                  </a:lnTo>
                  <a:lnTo>
                    <a:pt x="850" y="95"/>
                  </a:lnTo>
                  <a:lnTo>
                    <a:pt x="864" y="97"/>
                  </a:lnTo>
                  <a:lnTo>
                    <a:pt x="870" y="99"/>
                  </a:lnTo>
                  <a:lnTo>
                    <a:pt x="874" y="103"/>
                  </a:lnTo>
                  <a:lnTo>
                    <a:pt x="884" y="131"/>
                  </a:lnTo>
                  <a:lnTo>
                    <a:pt x="890" y="145"/>
                  </a:lnTo>
                  <a:lnTo>
                    <a:pt x="900" y="156"/>
                  </a:lnTo>
                  <a:lnTo>
                    <a:pt x="904" y="168"/>
                  </a:lnTo>
                  <a:lnTo>
                    <a:pt x="914" y="182"/>
                  </a:lnTo>
                  <a:lnTo>
                    <a:pt x="916" y="190"/>
                  </a:lnTo>
                  <a:lnTo>
                    <a:pt x="918" y="194"/>
                  </a:lnTo>
                  <a:lnTo>
                    <a:pt x="925" y="196"/>
                  </a:lnTo>
                  <a:lnTo>
                    <a:pt x="933" y="192"/>
                  </a:lnTo>
                  <a:lnTo>
                    <a:pt x="939" y="190"/>
                  </a:lnTo>
                  <a:lnTo>
                    <a:pt x="945" y="188"/>
                  </a:lnTo>
                  <a:lnTo>
                    <a:pt x="951" y="190"/>
                  </a:lnTo>
                  <a:lnTo>
                    <a:pt x="957" y="196"/>
                  </a:lnTo>
                  <a:lnTo>
                    <a:pt x="959" y="208"/>
                  </a:lnTo>
                  <a:lnTo>
                    <a:pt x="959" y="214"/>
                  </a:lnTo>
                  <a:lnTo>
                    <a:pt x="961" y="220"/>
                  </a:lnTo>
                  <a:lnTo>
                    <a:pt x="965" y="222"/>
                  </a:lnTo>
                  <a:lnTo>
                    <a:pt x="971" y="224"/>
                  </a:lnTo>
                  <a:lnTo>
                    <a:pt x="977" y="228"/>
                  </a:lnTo>
                  <a:lnTo>
                    <a:pt x="987" y="228"/>
                  </a:lnTo>
                  <a:lnTo>
                    <a:pt x="1003" y="228"/>
                  </a:lnTo>
                  <a:lnTo>
                    <a:pt x="1009" y="232"/>
                  </a:lnTo>
                  <a:lnTo>
                    <a:pt x="1015" y="239"/>
                  </a:lnTo>
                  <a:lnTo>
                    <a:pt x="1017" y="245"/>
                  </a:lnTo>
                  <a:lnTo>
                    <a:pt x="1026" y="251"/>
                  </a:lnTo>
                  <a:lnTo>
                    <a:pt x="1038" y="255"/>
                  </a:lnTo>
                  <a:lnTo>
                    <a:pt x="1044" y="257"/>
                  </a:lnTo>
                  <a:lnTo>
                    <a:pt x="1046" y="257"/>
                  </a:lnTo>
                  <a:lnTo>
                    <a:pt x="1054" y="261"/>
                  </a:lnTo>
                  <a:lnTo>
                    <a:pt x="1062" y="265"/>
                  </a:lnTo>
                  <a:lnTo>
                    <a:pt x="1080" y="271"/>
                  </a:lnTo>
                  <a:lnTo>
                    <a:pt x="1088" y="281"/>
                  </a:lnTo>
                  <a:lnTo>
                    <a:pt x="1098" y="287"/>
                  </a:lnTo>
                  <a:lnTo>
                    <a:pt x="1104" y="293"/>
                  </a:lnTo>
                  <a:lnTo>
                    <a:pt x="1106" y="295"/>
                  </a:lnTo>
                  <a:lnTo>
                    <a:pt x="1108" y="297"/>
                  </a:lnTo>
                  <a:lnTo>
                    <a:pt x="1109" y="305"/>
                  </a:lnTo>
                  <a:lnTo>
                    <a:pt x="1108" y="315"/>
                  </a:lnTo>
                  <a:lnTo>
                    <a:pt x="1104" y="320"/>
                  </a:lnTo>
                  <a:lnTo>
                    <a:pt x="1094" y="328"/>
                  </a:lnTo>
                  <a:lnTo>
                    <a:pt x="1088" y="338"/>
                  </a:lnTo>
                  <a:lnTo>
                    <a:pt x="1084" y="344"/>
                  </a:lnTo>
                  <a:lnTo>
                    <a:pt x="1074" y="350"/>
                  </a:lnTo>
                  <a:lnTo>
                    <a:pt x="1066" y="356"/>
                  </a:lnTo>
                  <a:lnTo>
                    <a:pt x="1058" y="362"/>
                  </a:lnTo>
                  <a:lnTo>
                    <a:pt x="1050" y="366"/>
                  </a:lnTo>
                  <a:lnTo>
                    <a:pt x="1044" y="368"/>
                  </a:lnTo>
                  <a:lnTo>
                    <a:pt x="1034" y="372"/>
                  </a:lnTo>
                  <a:lnTo>
                    <a:pt x="1030" y="372"/>
                  </a:lnTo>
                  <a:lnTo>
                    <a:pt x="1026" y="372"/>
                  </a:lnTo>
                  <a:lnTo>
                    <a:pt x="1020" y="378"/>
                  </a:lnTo>
                  <a:lnTo>
                    <a:pt x="1018" y="382"/>
                  </a:lnTo>
                  <a:lnTo>
                    <a:pt x="1017" y="384"/>
                  </a:lnTo>
                  <a:lnTo>
                    <a:pt x="1017" y="386"/>
                  </a:lnTo>
                  <a:lnTo>
                    <a:pt x="1022" y="390"/>
                  </a:lnTo>
                  <a:lnTo>
                    <a:pt x="1030" y="398"/>
                  </a:lnTo>
                  <a:lnTo>
                    <a:pt x="1024" y="400"/>
                  </a:lnTo>
                  <a:lnTo>
                    <a:pt x="1018" y="400"/>
                  </a:lnTo>
                  <a:lnTo>
                    <a:pt x="1017" y="402"/>
                  </a:lnTo>
                  <a:lnTo>
                    <a:pt x="1015" y="405"/>
                  </a:lnTo>
                  <a:lnTo>
                    <a:pt x="1015" y="415"/>
                  </a:lnTo>
                  <a:lnTo>
                    <a:pt x="1017" y="427"/>
                  </a:lnTo>
                  <a:lnTo>
                    <a:pt x="1022" y="433"/>
                  </a:lnTo>
                  <a:lnTo>
                    <a:pt x="1030" y="439"/>
                  </a:lnTo>
                  <a:lnTo>
                    <a:pt x="1050" y="435"/>
                  </a:lnTo>
                  <a:lnTo>
                    <a:pt x="1068" y="431"/>
                  </a:lnTo>
                  <a:lnTo>
                    <a:pt x="1074" y="435"/>
                  </a:lnTo>
                  <a:lnTo>
                    <a:pt x="1076" y="441"/>
                  </a:lnTo>
                  <a:lnTo>
                    <a:pt x="1080" y="445"/>
                  </a:lnTo>
                  <a:lnTo>
                    <a:pt x="1084" y="451"/>
                  </a:lnTo>
                  <a:lnTo>
                    <a:pt x="1090" y="457"/>
                  </a:lnTo>
                  <a:lnTo>
                    <a:pt x="1102" y="461"/>
                  </a:lnTo>
                  <a:lnTo>
                    <a:pt x="1104" y="475"/>
                  </a:lnTo>
                  <a:lnTo>
                    <a:pt x="1108" y="485"/>
                  </a:lnTo>
                  <a:lnTo>
                    <a:pt x="1111" y="492"/>
                  </a:lnTo>
                  <a:lnTo>
                    <a:pt x="1119" y="500"/>
                  </a:lnTo>
                  <a:lnTo>
                    <a:pt x="1121" y="508"/>
                  </a:lnTo>
                  <a:lnTo>
                    <a:pt x="1121" y="516"/>
                  </a:lnTo>
                  <a:lnTo>
                    <a:pt x="1121" y="526"/>
                  </a:lnTo>
                  <a:lnTo>
                    <a:pt x="1121" y="534"/>
                  </a:lnTo>
                  <a:lnTo>
                    <a:pt x="1117" y="540"/>
                  </a:lnTo>
                  <a:lnTo>
                    <a:pt x="1113" y="544"/>
                  </a:lnTo>
                  <a:lnTo>
                    <a:pt x="1100" y="550"/>
                  </a:lnTo>
                  <a:lnTo>
                    <a:pt x="1082" y="558"/>
                  </a:lnTo>
                  <a:lnTo>
                    <a:pt x="1068" y="560"/>
                  </a:lnTo>
                  <a:lnTo>
                    <a:pt x="1060" y="564"/>
                  </a:lnTo>
                  <a:lnTo>
                    <a:pt x="1058" y="566"/>
                  </a:lnTo>
                  <a:lnTo>
                    <a:pt x="1060" y="566"/>
                  </a:lnTo>
                  <a:lnTo>
                    <a:pt x="1058" y="568"/>
                  </a:lnTo>
                  <a:lnTo>
                    <a:pt x="1052" y="573"/>
                  </a:lnTo>
                  <a:lnTo>
                    <a:pt x="1048" y="577"/>
                  </a:lnTo>
                  <a:lnTo>
                    <a:pt x="1044" y="581"/>
                  </a:lnTo>
                  <a:lnTo>
                    <a:pt x="1038" y="583"/>
                  </a:lnTo>
                  <a:lnTo>
                    <a:pt x="1036" y="585"/>
                  </a:lnTo>
                  <a:lnTo>
                    <a:pt x="1028" y="595"/>
                  </a:lnTo>
                  <a:lnTo>
                    <a:pt x="1018" y="603"/>
                  </a:lnTo>
                  <a:lnTo>
                    <a:pt x="1013" y="611"/>
                  </a:lnTo>
                  <a:lnTo>
                    <a:pt x="1007" y="623"/>
                  </a:lnTo>
                  <a:lnTo>
                    <a:pt x="1005" y="635"/>
                  </a:lnTo>
                  <a:lnTo>
                    <a:pt x="1003" y="647"/>
                  </a:lnTo>
                  <a:lnTo>
                    <a:pt x="997" y="654"/>
                  </a:lnTo>
                  <a:lnTo>
                    <a:pt x="985" y="662"/>
                  </a:lnTo>
                  <a:lnTo>
                    <a:pt x="981" y="654"/>
                  </a:lnTo>
                  <a:lnTo>
                    <a:pt x="975" y="647"/>
                  </a:lnTo>
                  <a:lnTo>
                    <a:pt x="973" y="639"/>
                  </a:lnTo>
                  <a:lnTo>
                    <a:pt x="967" y="629"/>
                  </a:lnTo>
                  <a:lnTo>
                    <a:pt x="965" y="623"/>
                  </a:lnTo>
                  <a:lnTo>
                    <a:pt x="963" y="615"/>
                  </a:lnTo>
                  <a:lnTo>
                    <a:pt x="961" y="615"/>
                  </a:lnTo>
                  <a:lnTo>
                    <a:pt x="959" y="613"/>
                  </a:lnTo>
                  <a:lnTo>
                    <a:pt x="955" y="615"/>
                  </a:lnTo>
                  <a:lnTo>
                    <a:pt x="945" y="617"/>
                  </a:lnTo>
                  <a:lnTo>
                    <a:pt x="933" y="627"/>
                  </a:lnTo>
                  <a:lnTo>
                    <a:pt x="925" y="635"/>
                  </a:lnTo>
                  <a:lnTo>
                    <a:pt x="916" y="639"/>
                  </a:lnTo>
                  <a:lnTo>
                    <a:pt x="902" y="643"/>
                  </a:lnTo>
                  <a:lnTo>
                    <a:pt x="882" y="656"/>
                  </a:lnTo>
                  <a:lnTo>
                    <a:pt x="862" y="668"/>
                  </a:lnTo>
                  <a:lnTo>
                    <a:pt x="840" y="682"/>
                  </a:lnTo>
                  <a:lnTo>
                    <a:pt x="823" y="698"/>
                  </a:lnTo>
                  <a:lnTo>
                    <a:pt x="813" y="712"/>
                  </a:lnTo>
                  <a:lnTo>
                    <a:pt x="805" y="728"/>
                  </a:lnTo>
                  <a:lnTo>
                    <a:pt x="793" y="741"/>
                  </a:lnTo>
                  <a:lnTo>
                    <a:pt x="785" y="747"/>
                  </a:lnTo>
                  <a:lnTo>
                    <a:pt x="779" y="751"/>
                  </a:lnTo>
                  <a:lnTo>
                    <a:pt x="775" y="739"/>
                  </a:lnTo>
                  <a:lnTo>
                    <a:pt x="777" y="732"/>
                  </a:lnTo>
                  <a:lnTo>
                    <a:pt x="783" y="724"/>
                  </a:lnTo>
                  <a:lnTo>
                    <a:pt x="793" y="716"/>
                  </a:lnTo>
                  <a:lnTo>
                    <a:pt x="789" y="706"/>
                  </a:lnTo>
                  <a:lnTo>
                    <a:pt x="785" y="700"/>
                  </a:lnTo>
                  <a:lnTo>
                    <a:pt x="781" y="694"/>
                  </a:lnTo>
                  <a:lnTo>
                    <a:pt x="775" y="692"/>
                  </a:lnTo>
                  <a:lnTo>
                    <a:pt x="761" y="686"/>
                  </a:lnTo>
                  <a:lnTo>
                    <a:pt x="753" y="686"/>
                  </a:lnTo>
                  <a:lnTo>
                    <a:pt x="740" y="684"/>
                  </a:lnTo>
                  <a:lnTo>
                    <a:pt x="714" y="684"/>
                  </a:lnTo>
                  <a:lnTo>
                    <a:pt x="684" y="682"/>
                  </a:lnTo>
                  <a:lnTo>
                    <a:pt x="670" y="682"/>
                  </a:lnTo>
                  <a:lnTo>
                    <a:pt x="658" y="686"/>
                  </a:lnTo>
                  <a:lnTo>
                    <a:pt x="645" y="688"/>
                  </a:lnTo>
                  <a:lnTo>
                    <a:pt x="635" y="696"/>
                  </a:lnTo>
                  <a:lnTo>
                    <a:pt x="633" y="700"/>
                  </a:lnTo>
                  <a:lnTo>
                    <a:pt x="627" y="708"/>
                  </a:lnTo>
                  <a:lnTo>
                    <a:pt x="613" y="724"/>
                  </a:lnTo>
                  <a:lnTo>
                    <a:pt x="599" y="737"/>
                  </a:lnTo>
                  <a:lnTo>
                    <a:pt x="591" y="743"/>
                  </a:lnTo>
                  <a:lnTo>
                    <a:pt x="585" y="747"/>
                  </a:lnTo>
                  <a:lnTo>
                    <a:pt x="577" y="751"/>
                  </a:lnTo>
                  <a:lnTo>
                    <a:pt x="569" y="755"/>
                  </a:lnTo>
                  <a:lnTo>
                    <a:pt x="559" y="759"/>
                  </a:lnTo>
                  <a:lnTo>
                    <a:pt x="552" y="767"/>
                  </a:lnTo>
                  <a:lnTo>
                    <a:pt x="542" y="781"/>
                  </a:lnTo>
                  <a:lnTo>
                    <a:pt x="532" y="791"/>
                  </a:lnTo>
                  <a:lnTo>
                    <a:pt x="520" y="799"/>
                  </a:lnTo>
                  <a:lnTo>
                    <a:pt x="508" y="809"/>
                  </a:lnTo>
                  <a:lnTo>
                    <a:pt x="506" y="822"/>
                  </a:lnTo>
                  <a:lnTo>
                    <a:pt x="504" y="830"/>
                  </a:lnTo>
                  <a:lnTo>
                    <a:pt x="496" y="838"/>
                  </a:lnTo>
                  <a:lnTo>
                    <a:pt x="492" y="842"/>
                  </a:lnTo>
                  <a:lnTo>
                    <a:pt x="486" y="844"/>
                  </a:lnTo>
                  <a:lnTo>
                    <a:pt x="482" y="848"/>
                  </a:lnTo>
                  <a:lnTo>
                    <a:pt x="476" y="852"/>
                  </a:lnTo>
                  <a:lnTo>
                    <a:pt x="470" y="854"/>
                  </a:lnTo>
                  <a:lnTo>
                    <a:pt x="466" y="858"/>
                  </a:lnTo>
                  <a:lnTo>
                    <a:pt x="461" y="866"/>
                  </a:lnTo>
                  <a:lnTo>
                    <a:pt x="459" y="876"/>
                  </a:lnTo>
                  <a:lnTo>
                    <a:pt x="455" y="884"/>
                  </a:lnTo>
                  <a:lnTo>
                    <a:pt x="453" y="888"/>
                  </a:lnTo>
                  <a:lnTo>
                    <a:pt x="445" y="892"/>
                  </a:lnTo>
                  <a:lnTo>
                    <a:pt x="435" y="903"/>
                  </a:lnTo>
                  <a:lnTo>
                    <a:pt x="423" y="911"/>
                  </a:lnTo>
                  <a:lnTo>
                    <a:pt x="411" y="925"/>
                  </a:lnTo>
                  <a:lnTo>
                    <a:pt x="401" y="937"/>
                  </a:lnTo>
                  <a:lnTo>
                    <a:pt x="403" y="945"/>
                  </a:lnTo>
                  <a:lnTo>
                    <a:pt x="401" y="951"/>
                  </a:lnTo>
                  <a:lnTo>
                    <a:pt x="395" y="957"/>
                  </a:lnTo>
                  <a:lnTo>
                    <a:pt x="383" y="963"/>
                  </a:lnTo>
                  <a:lnTo>
                    <a:pt x="377" y="969"/>
                  </a:lnTo>
                  <a:lnTo>
                    <a:pt x="372" y="969"/>
                  </a:lnTo>
                  <a:lnTo>
                    <a:pt x="368" y="963"/>
                  </a:lnTo>
                  <a:lnTo>
                    <a:pt x="364" y="957"/>
                  </a:lnTo>
                  <a:lnTo>
                    <a:pt x="368" y="951"/>
                  </a:lnTo>
                  <a:lnTo>
                    <a:pt x="372" y="945"/>
                  </a:lnTo>
                  <a:lnTo>
                    <a:pt x="377" y="943"/>
                  </a:lnTo>
                  <a:lnTo>
                    <a:pt x="383" y="939"/>
                  </a:lnTo>
                  <a:lnTo>
                    <a:pt x="395" y="925"/>
                  </a:lnTo>
                  <a:lnTo>
                    <a:pt x="407" y="911"/>
                  </a:lnTo>
                  <a:lnTo>
                    <a:pt x="411" y="905"/>
                  </a:lnTo>
                  <a:lnTo>
                    <a:pt x="411" y="903"/>
                  </a:lnTo>
                  <a:lnTo>
                    <a:pt x="411" y="901"/>
                  </a:lnTo>
                  <a:lnTo>
                    <a:pt x="411" y="899"/>
                  </a:lnTo>
                  <a:lnTo>
                    <a:pt x="409" y="898"/>
                  </a:lnTo>
                  <a:lnTo>
                    <a:pt x="407" y="896"/>
                  </a:lnTo>
                  <a:lnTo>
                    <a:pt x="411" y="888"/>
                  </a:lnTo>
                  <a:lnTo>
                    <a:pt x="417" y="878"/>
                  </a:lnTo>
                  <a:lnTo>
                    <a:pt x="419" y="866"/>
                  </a:lnTo>
                  <a:lnTo>
                    <a:pt x="421" y="858"/>
                  </a:lnTo>
                  <a:lnTo>
                    <a:pt x="425" y="852"/>
                  </a:lnTo>
                  <a:lnTo>
                    <a:pt x="431" y="844"/>
                  </a:lnTo>
                  <a:lnTo>
                    <a:pt x="433" y="836"/>
                  </a:lnTo>
                  <a:lnTo>
                    <a:pt x="435" y="828"/>
                  </a:lnTo>
                  <a:lnTo>
                    <a:pt x="435" y="809"/>
                  </a:lnTo>
                  <a:lnTo>
                    <a:pt x="431" y="799"/>
                  </a:lnTo>
                  <a:lnTo>
                    <a:pt x="427" y="791"/>
                  </a:lnTo>
                  <a:lnTo>
                    <a:pt x="421" y="787"/>
                  </a:lnTo>
                  <a:lnTo>
                    <a:pt x="411" y="785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Freeform 39"/>
            <p:cNvSpPr>
              <a:spLocks/>
            </p:cNvSpPr>
            <p:nvPr/>
          </p:nvSpPr>
          <p:spPr bwMode="auto">
            <a:xfrm>
              <a:off x="5856288" y="2844915"/>
              <a:ext cx="563562" cy="847725"/>
            </a:xfrm>
            <a:custGeom>
              <a:avLst/>
              <a:gdLst>
                <a:gd name="T0" fmla="*/ 209622 w 863"/>
                <a:gd name="T1" fmla="*/ 828659 h 1156"/>
                <a:gd name="T2" fmla="*/ 193949 w 863"/>
                <a:gd name="T3" fmla="*/ 843325 h 1156"/>
                <a:gd name="T4" fmla="*/ 169134 w 863"/>
                <a:gd name="T5" fmla="*/ 828659 h 1156"/>
                <a:gd name="T6" fmla="*/ 142360 w 863"/>
                <a:gd name="T7" fmla="*/ 767792 h 1156"/>
                <a:gd name="T8" fmla="*/ 98607 w 863"/>
                <a:gd name="T9" fmla="*/ 744326 h 1156"/>
                <a:gd name="T10" fmla="*/ 108402 w 863"/>
                <a:gd name="T11" fmla="*/ 718659 h 1156"/>
                <a:gd name="T12" fmla="*/ 142360 w 863"/>
                <a:gd name="T13" fmla="*/ 695193 h 1156"/>
                <a:gd name="T14" fmla="*/ 160645 w 863"/>
                <a:gd name="T15" fmla="*/ 668060 h 1156"/>
                <a:gd name="T16" fmla="*/ 111015 w 863"/>
                <a:gd name="T17" fmla="*/ 631394 h 1156"/>
                <a:gd name="T18" fmla="*/ 77710 w 863"/>
                <a:gd name="T19" fmla="*/ 613061 h 1156"/>
                <a:gd name="T20" fmla="*/ 58119 w 863"/>
                <a:gd name="T21" fmla="*/ 588127 h 1156"/>
                <a:gd name="T22" fmla="*/ 32651 w 863"/>
                <a:gd name="T23" fmla="*/ 576394 h 1156"/>
                <a:gd name="T24" fmla="*/ 5224 w 863"/>
                <a:gd name="T25" fmla="*/ 514062 h 1156"/>
                <a:gd name="T26" fmla="*/ 7836 w 863"/>
                <a:gd name="T27" fmla="*/ 469329 h 1156"/>
                <a:gd name="T28" fmla="*/ 46365 w 863"/>
                <a:gd name="T29" fmla="*/ 435596 h 1156"/>
                <a:gd name="T30" fmla="*/ 54201 w 863"/>
                <a:gd name="T31" fmla="*/ 371063 h 1156"/>
                <a:gd name="T32" fmla="*/ 33957 w 863"/>
                <a:gd name="T33" fmla="*/ 343197 h 1156"/>
                <a:gd name="T34" fmla="*/ 27427 w 863"/>
                <a:gd name="T35" fmla="*/ 296997 h 1156"/>
                <a:gd name="T36" fmla="*/ 7836 w 863"/>
                <a:gd name="T37" fmla="*/ 272064 h 1156"/>
                <a:gd name="T38" fmla="*/ 24815 w 863"/>
                <a:gd name="T39" fmla="*/ 255931 h 1156"/>
                <a:gd name="T40" fmla="*/ 24815 w 863"/>
                <a:gd name="T41" fmla="*/ 225864 h 1156"/>
                <a:gd name="T42" fmla="*/ 32651 w 863"/>
                <a:gd name="T43" fmla="*/ 195065 h 1156"/>
                <a:gd name="T44" fmla="*/ 121463 w 863"/>
                <a:gd name="T45" fmla="*/ 175265 h 1156"/>
                <a:gd name="T46" fmla="*/ 127993 w 863"/>
                <a:gd name="T47" fmla="*/ 130532 h 1156"/>
                <a:gd name="T48" fmla="*/ 147584 w 863"/>
                <a:gd name="T49" fmla="*/ 105599 h 1156"/>
                <a:gd name="T50" fmla="*/ 165216 w 863"/>
                <a:gd name="T51" fmla="*/ 85066 h 1156"/>
                <a:gd name="T52" fmla="*/ 209622 w 863"/>
                <a:gd name="T53" fmla="*/ 44733 h 1156"/>
                <a:gd name="T54" fmla="*/ 270353 w 863"/>
                <a:gd name="T55" fmla="*/ 15400 h 1156"/>
                <a:gd name="T56" fmla="*/ 297127 w 863"/>
                <a:gd name="T57" fmla="*/ 30066 h 1156"/>
                <a:gd name="T58" fmla="*/ 316718 w 863"/>
                <a:gd name="T59" fmla="*/ 50600 h 1156"/>
                <a:gd name="T60" fmla="*/ 320636 w 863"/>
                <a:gd name="T61" fmla="*/ 99732 h 1156"/>
                <a:gd name="T62" fmla="*/ 346104 w 863"/>
                <a:gd name="T63" fmla="*/ 109999 h 1156"/>
                <a:gd name="T64" fmla="*/ 364389 w 863"/>
                <a:gd name="T65" fmla="*/ 126132 h 1156"/>
                <a:gd name="T66" fmla="*/ 382674 w 863"/>
                <a:gd name="T67" fmla="*/ 153265 h 1156"/>
                <a:gd name="T68" fmla="*/ 383980 w 863"/>
                <a:gd name="T69" fmla="*/ 197998 h 1156"/>
                <a:gd name="T70" fmla="*/ 377449 w 863"/>
                <a:gd name="T71" fmla="*/ 240531 h 1156"/>
                <a:gd name="T72" fmla="*/ 393122 w 863"/>
                <a:gd name="T73" fmla="*/ 267664 h 1156"/>
                <a:gd name="T74" fmla="*/ 400958 w 863"/>
                <a:gd name="T75" fmla="*/ 289664 h 1156"/>
                <a:gd name="T76" fmla="*/ 462996 w 863"/>
                <a:gd name="T77" fmla="*/ 331463 h 1156"/>
                <a:gd name="T78" fmla="*/ 511973 w 863"/>
                <a:gd name="T79" fmla="*/ 376196 h 1156"/>
                <a:gd name="T80" fmla="*/ 554420 w 863"/>
                <a:gd name="T81" fmla="*/ 420196 h 1156"/>
                <a:gd name="T82" fmla="*/ 543971 w 863"/>
                <a:gd name="T83" fmla="*/ 475195 h 1156"/>
                <a:gd name="T84" fmla="*/ 519809 w 863"/>
                <a:gd name="T85" fmla="*/ 525795 h 1156"/>
                <a:gd name="T86" fmla="*/ 491076 w 863"/>
                <a:gd name="T87" fmla="*/ 555861 h 1156"/>
                <a:gd name="T88" fmla="*/ 449935 w 863"/>
                <a:gd name="T89" fmla="*/ 580794 h 1156"/>
                <a:gd name="T90" fmla="*/ 431651 w 863"/>
                <a:gd name="T91" fmla="*/ 601327 h 1156"/>
                <a:gd name="T92" fmla="*/ 427732 w 863"/>
                <a:gd name="T93" fmla="*/ 616727 h 1156"/>
                <a:gd name="T94" fmla="*/ 422508 w 863"/>
                <a:gd name="T95" fmla="*/ 679060 h 1156"/>
                <a:gd name="T96" fmla="*/ 423814 w 863"/>
                <a:gd name="T97" fmla="*/ 706926 h 1156"/>
                <a:gd name="T98" fmla="*/ 423814 w 863"/>
                <a:gd name="T99" fmla="*/ 756059 h 1156"/>
                <a:gd name="T100" fmla="*/ 397040 w 863"/>
                <a:gd name="T101" fmla="*/ 761926 h 1156"/>
                <a:gd name="T102" fmla="*/ 353941 w 863"/>
                <a:gd name="T103" fmla="*/ 761926 h 1156"/>
                <a:gd name="T104" fmla="*/ 333697 w 863"/>
                <a:gd name="T105" fmla="*/ 760459 h 1156"/>
                <a:gd name="T106" fmla="*/ 297127 w 863"/>
                <a:gd name="T107" fmla="*/ 767792 h 1156"/>
                <a:gd name="T108" fmla="*/ 254680 w 863"/>
                <a:gd name="T109" fmla="*/ 775126 h 1156"/>
                <a:gd name="T110" fmla="*/ 231171 w 863"/>
                <a:gd name="T111" fmla="*/ 806659 h 115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63"/>
                <a:gd name="T169" fmla="*/ 0 h 1156"/>
                <a:gd name="T170" fmla="*/ 863 w 863"/>
                <a:gd name="T171" fmla="*/ 1156 h 115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63" h="1156">
                  <a:moveTo>
                    <a:pt x="354" y="1100"/>
                  </a:moveTo>
                  <a:lnTo>
                    <a:pt x="348" y="1104"/>
                  </a:lnTo>
                  <a:lnTo>
                    <a:pt x="345" y="1108"/>
                  </a:lnTo>
                  <a:lnTo>
                    <a:pt x="339" y="1114"/>
                  </a:lnTo>
                  <a:lnTo>
                    <a:pt x="333" y="1122"/>
                  </a:lnTo>
                  <a:lnTo>
                    <a:pt x="327" y="1126"/>
                  </a:lnTo>
                  <a:lnTo>
                    <a:pt x="321" y="1130"/>
                  </a:lnTo>
                  <a:lnTo>
                    <a:pt x="319" y="1136"/>
                  </a:lnTo>
                  <a:lnTo>
                    <a:pt x="317" y="1142"/>
                  </a:lnTo>
                  <a:lnTo>
                    <a:pt x="313" y="1148"/>
                  </a:lnTo>
                  <a:lnTo>
                    <a:pt x="309" y="1150"/>
                  </a:lnTo>
                  <a:lnTo>
                    <a:pt x="305" y="1152"/>
                  </a:lnTo>
                  <a:lnTo>
                    <a:pt x="299" y="1156"/>
                  </a:lnTo>
                  <a:lnTo>
                    <a:pt x="297" y="1150"/>
                  </a:lnTo>
                  <a:lnTo>
                    <a:pt x="295" y="1148"/>
                  </a:lnTo>
                  <a:lnTo>
                    <a:pt x="289" y="1144"/>
                  </a:lnTo>
                  <a:lnTo>
                    <a:pt x="283" y="1142"/>
                  </a:lnTo>
                  <a:lnTo>
                    <a:pt x="275" y="1142"/>
                  </a:lnTo>
                  <a:lnTo>
                    <a:pt x="269" y="1140"/>
                  </a:lnTo>
                  <a:lnTo>
                    <a:pt x="263" y="1136"/>
                  </a:lnTo>
                  <a:lnTo>
                    <a:pt x="259" y="1130"/>
                  </a:lnTo>
                  <a:lnTo>
                    <a:pt x="253" y="1122"/>
                  </a:lnTo>
                  <a:lnTo>
                    <a:pt x="250" y="1110"/>
                  </a:lnTo>
                  <a:lnTo>
                    <a:pt x="246" y="1098"/>
                  </a:lnTo>
                  <a:lnTo>
                    <a:pt x="242" y="1081"/>
                  </a:lnTo>
                  <a:lnTo>
                    <a:pt x="236" y="1065"/>
                  </a:lnTo>
                  <a:lnTo>
                    <a:pt x="224" y="1053"/>
                  </a:lnTo>
                  <a:lnTo>
                    <a:pt x="218" y="1047"/>
                  </a:lnTo>
                  <a:lnTo>
                    <a:pt x="210" y="1043"/>
                  </a:lnTo>
                  <a:lnTo>
                    <a:pt x="196" y="1045"/>
                  </a:lnTo>
                  <a:lnTo>
                    <a:pt x="184" y="1045"/>
                  </a:lnTo>
                  <a:lnTo>
                    <a:pt x="170" y="1041"/>
                  </a:lnTo>
                  <a:lnTo>
                    <a:pt x="159" y="1035"/>
                  </a:lnTo>
                  <a:lnTo>
                    <a:pt x="155" y="1023"/>
                  </a:lnTo>
                  <a:lnTo>
                    <a:pt x="151" y="1015"/>
                  </a:lnTo>
                  <a:lnTo>
                    <a:pt x="153" y="1011"/>
                  </a:lnTo>
                  <a:lnTo>
                    <a:pt x="155" y="1007"/>
                  </a:lnTo>
                  <a:lnTo>
                    <a:pt x="159" y="1004"/>
                  </a:lnTo>
                  <a:lnTo>
                    <a:pt x="164" y="1000"/>
                  </a:lnTo>
                  <a:lnTo>
                    <a:pt x="162" y="992"/>
                  </a:lnTo>
                  <a:lnTo>
                    <a:pt x="162" y="984"/>
                  </a:lnTo>
                  <a:lnTo>
                    <a:pt x="166" y="980"/>
                  </a:lnTo>
                  <a:lnTo>
                    <a:pt x="170" y="976"/>
                  </a:lnTo>
                  <a:lnTo>
                    <a:pt x="182" y="966"/>
                  </a:lnTo>
                  <a:lnTo>
                    <a:pt x="196" y="960"/>
                  </a:lnTo>
                  <a:lnTo>
                    <a:pt x="202" y="956"/>
                  </a:lnTo>
                  <a:lnTo>
                    <a:pt x="210" y="952"/>
                  </a:lnTo>
                  <a:lnTo>
                    <a:pt x="216" y="950"/>
                  </a:lnTo>
                  <a:lnTo>
                    <a:pt x="218" y="948"/>
                  </a:lnTo>
                  <a:lnTo>
                    <a:pt x="220" y="944"/>
                  </a:lnTo>
                  <a:lnTo>
                    <a:pt x="222" y="942"/>
                  </a:lnTo>
                  <a:lnTo>
                    <a:pt x="224" y="938"/>
                  </a:lnTo>
                  <a:lnTo>
                    <a:pt x="232" y="934"/>
                  </a:lnTo>
                  <a:lnTo>
                    <a:pt x="236" y="932"/>
                  </a:lnTo>
                  <a:lnTo>
                    <a:pt x="242" y="924"/>
                  </a:lnTo>
                  <a:lnTo>
                    <a:pt x="246" y="911"/>
                  </a:lnTo>
                  <a:lnTo>
                    <a:pt x="242" y="905"/>
                  </a:lnTo>
                  <a:lnTo>
                    <a:pt x="236" y="897"/>
                  </a:lnTo>
                  <a:lnTo>
                    <a:pt x="222" y="887"/>
                  </a:lnTo>
                  <a:lnTo>
                    <a:pt x="204" y="877"/>
                  </a:lnTo>
                  <a:lnTo>
                    <a:pt x="186" y="869"/>
                  </a:lnTo>
                  <a:lnTo>
                    <a:pt x="178" y="867"/>
                  </a:lnTo>
                  <a:lnTo>
                    <a:pt x="170" y="861"/>
                  </a:lnTo>
                  <a:lnTo>
                    <a:pt x="166" y="857"/>
                  </a:lnTo>
                  <a:lnTo>
                    <a:pt x="164" y="855"/>
                  </a:lnTo>
                  <a:lnTo>
                    <a:pt x="159" y="847"/>
                  </a:lnTo>
                  <a:lnTo>
                    <a:pt x="149" y="843"/>
                  </a:lnTo>
                  <a:lnTo>
                    <a:pt x="139" y="840"/>
                  </a:lnTo>
                  <a:lnTo>
                    <a:pt x="125" y="838"/>
                  </a:lnTo>
                  <a:lnTo>
                    <a:pt x="119" y="836"/>
                  </a:lnTo>
                  <a:lnTo>
                    <a:pt x="113" y="836"/>
                  </a:lnTo>
                  <a:lnTo>
                    <a:pt x="107" y="832"/>
                  </a:lnTo>
                  <a:lnTo>
                    <a:pt x="105" y="828"/>
                  </a:lnTo>
                  <a:lnTo>
                    <a:pt x="101" y="812"/>
                  </a:lnTo>
                  <a:lnTo>
                    <a:pt x="97" y="806"/>
                  </a:lnTo>
                  <a:lnTo>
                    <a:pt x="93" y="804"/>
                  </a:lnTo>
                  <a:lnTo>
                    <a:pt x="89" y="802"/>
                  </a:lnTo>
                  <a:lnTo>
                    <a:pt x="83" y="800"/>
                  </a:lnTo>
                  <a:lnTo>
                    <a:pt x="73" y="800"/>
                  </a:lnTo>
                  <a:lnTo>
                    <a:pt x="62" y="798"/>
                  </a:lnTo>
                  <a:lnTo>
                    <a:pt x="58" y="796"/>
                  </a:lnTo>
                  <a:lnTo>
                    <a:pt x="54" y="794"/>
                  </a:lnTo>
                  <a:lnTo>
                    <a:pt x="50" y="790"/>
                  </a:lnTo>
                  <a:lnTo>
                    <a:pt x="50" y="786"/>
                  </a:lnTo>
                  <a:lnTo>
                    <a:pt x="50" y="780"/>
                  </a:lnTo>
                  <a:lnTo>
                    <a:pt x="46" y="776"/>
                  </a:lnTo>
                  <a:lnTo>
                    <a:pt x="36" y="760"/>
                  </a:lnTo>
                  <a:lnTo>
                    <a:pt x="26" y="747"/>
                  </a:lnTo>
                  <a:lnTo>
                    <a:pt x="20" y="731"/>
                  </a:lnTo>
                  <a:lnTo>
                    <a:pt x="14" y="715"/>
                  </a:lnTo>
                  <a:lnTo>
                    <a:pt x="8" y="701"/>
                  </a:lnTo>
                  <a:lnTo>
                    <a:pt x="4" y="687"/>
                  </a:lnTo>
                  <a:lnTo>
                    <a:pt x="2" y="681"/>
                  </a:lnTo>
                  <a:lnTo>
                    <a:pt x="0" y="679"/>
                  </a:lnTo>
                  <a:lnTo>
                    <a:pt x="0" y="677"/>
                  </a:lnTo>
                  <a:lnTo>
                    <a:pt x="2" y="668"/>
                  </a:lnTo>
                  <a:lnTo>
                    <a:pt x="4" y="660"/>
                  </a:lnTo>
                  <a:lnTo>
                    <a:pt x="12" y="640"/>
                  </a:lnTo>
                  <a:lnTo>
                    <a:pt x="20" y="616"/>
                  </a:lnTo>
                  <a:lnTo>
                    <a:pt x="24" y="608"/>
                  </a:lnTo>
                  <a:lnTo>
                    <a:pt x="28" y="602"/>
                  </a:lnTo>
                  <a:lnTo>
                    <a:pt x="46" y="606"/>
                  </a:lnTo>
                  <a:lnTo>
                    <a:pt x="64" y="612"/>
                  </a:lnTo>
                  <a:lnTo>
                    <a:pt x="69" y="604"/>
                  </a:lnTo>
                  <a:lnTo>
                    <a:pt x="71" y="594"/>
                  </a:lnTo>
                  <a:lnTo>
                    <a:pt x="75" y="575"/>
                  </a:lnTo>
                  <a:lnTo>
                    <a:pt x="77" y="555"/>
                  </a:lnTo>
                  <a:lnTo>
                    <a:pt x="79" y="537"/>
                  </a:lnTo>
                  <a:lnTo>
                    <a:pt x="87" y="525"/>
                  </a:lnTo>
                  <a:lnTo>
                    <a:pt x="87" y="519"/>
                  </a:lnTo>
                  <a:lnTo>
                    <a:pt x="89" y="517"/>
                  </a:lnTo>
                  <a:lnTo>
                    <a:pt x="83" y="506"/>
                  </a:lnTo>
                  <a:lnTo>
                    <a:pt x="75" y="496"/>
                  </a:lnTo>
                  <a:lnTo>
                    <a:pt x="66" y="486"/>
                  </a:lnTo>
                  <a:lnTo>
                    <a:pt x="62" y="482"/>
                  </a:lnTo>
                  <a:lnTo>
                    <a:pt x="54" y="480"/>
                  </a:lnTo>
                  <a:lnTo>
                    <a:pt x="52" y="472"/>
                  </a:lnTo>
                  <a:lnTo>
                    <a:pt x="50" y="468"/>
                  </a:lnTo>
                  <a:lnTo>
                    <a:pt x="52" y="468"/>
                  </a:lnTo>
                  <a:lnTo>
                    <a:pt x="54" y="466"/>
                  </a:lnTo>
                  <a:lnTo>
                    <a:pt x="54" y="458"/>
                  </a:lnTo>
                  <a:lnTo>
                    <a:pt x="54" y="454"/>
                  </a:lnTo>
                  <a:lnTo>
                    <a:pt x="54" y="446"/>
                  </a:lnTo>
                  <a:lnTo>
                    <a:pt x="50" y="430"/>
                  </a:lnTo>
                  <a:lnTo>
                    <a:pt x="46" y="413"/>
                  </a:lnTo>
                  <a:lnTo>
                    <a:pt x="42" y="405"/>
                  </a:lnTo>
                  <a:lnTo>
                    <a:pt x="36" y="403"/>
                  </a:lnTo>
                  <a:lnTo>
                    <a:pt x="30" y="401"/>
                  </a:lnTo>
                  <a:lnTo>
                    <a:pt x="24" y="395"/>
                  </a:lnTo>
                  <a:lnTo>
                    <a:pt x="16" y="385"/>
                  </a:lnTo>
                  <a:lnTo>
                    <a:pt x="12" y="377"/>
                  </a:lnTo>
                  <a:lnTo>
                    <a:pt x="10" y="373"/>
                  </a:lnTo>
                  <a:lnTo>
                    <a:pt x="12" y="371"/>
                  </a:lnTo>
                  <a:lnTo>
                    <a:pt x="14" y="365"/>
                  </a:lnTo>
                  <a:lnTo>
                    <a:pt x="20" y="363"/>
                  </a:lnTo>
                  <a:lnTo>
                    <a:pt x="22" y="359"/>
                  </a:lnTo>
                  <a:lnTo>
                    <a:pt x="28" y="355"/>
                  </a:lnTo>
                  <a:lnTo>
                    <a:pt x="30" y="353"/>
                  </a:lnTo>
                  <a:lnTo>
                    <a:pt x="36" y="351"/>
                  </a:lnTo>
                  <a:lnTo>
                    <a:pt x="38" y="349"/>
                  </a:lnTo>
                  <a:lnTo>
                    <a:pt x="40" y="347"/>
                  </a:lnTo>
                  <a:lnTo>
                    <a:pt x="46" y="344"/>
                  </a:lnTo>
                  <a:lnTo>
                    <a:pt x="50" y="338"/>
                  </a:lnTo>
                  <a:lnTo>
                    <a:pt x="54" y="332"/>
                  </a:lnTo>
                  <a:lnTo>
                    <a:pt x="54" y="328"/>
                  </a:lnTo>
                  <a:lnTo>
                    <a:pt x="48" y="316"/>
                  </a:lnTo>
                  <a:lnTo>
                    <a:pt x="38" y="308"/>
                  </a:lnTo>
                  <a:lnTo>
                    <a:pt x="28" y="296"/>
                  </a:lnTo>
                  <a:lnTo>
                    <a:pt x="20" y="284"/>
                  </a:lnTo>
                  <a:lnTo>
                    <a:pt x="22" y="276"/>
                  </a:lnTo>
                  <a:lnTo>
                    <a:pt x="24" y="272"/>
                  </a:lnTo>
                  <a:lnTo>
                    <a:pt x="30" y="270"/>
                  </a:lnTo>
                  <a:lnTo>
                    <a:pt x="40" y="270"/>
                  </a:lnTo>
                  <a:lnTo>
                    <a:pt x="50" y="266"/>
                  </a:lnTo>
                  <a:lnTo>
                    <a:pt x="69" y="262"/>
                  </a:lnTo>
                  <a:lnTo>
                    <a:pt x="89" y="259"/>
                  </a:lnTo>
                  <a:lnTo>
                    <a:pt x="109" y="259"/>
                  </a:lnTo>
                  <a:lnTo>
                    <a:pt x="121" y="257"/>
                  </a:lnTo>
                  <a:lnTo>
                    <a:pt x="135" y="257"/>
                  </a:lnTo>
                  <a:lnTo>
                    <a:pt x="161" y="249"/>
                  </a:lnTo>
                  <a:lnTo>
                    <a:pt x="186" y="239"/>
                  </a:lnTo>
                  <a:lnTo>
                    <a:pt x="188" y="217"/>
                  </a:lnTo>
                  <a:lnTo>
                    <a:pt x="190" y="199"/>
                  </a:lnTo>
                  <a:lnTo>
                    <a:pt x="192" y="195"/>
                  </a:lnTo>
                  <a:lnTo>
                    <a:pt x="192" y="193"/>
                  </a:lnTo>
                  <a:lnTo>
                    <a:pt x="194" y="191"/>
                  </a:lnTo>
                  <a:lnTo>
                    <a:pt x="194" y="189"/>
                  </a:lnTo>
                  <a:lnTo>
                    <a:pt x="196" y="178"/>
                  </a:lnTo>
                  <a:lnTo>
                    <a:pt x="200" y="174"/>
                  </a:lnTo>
                  <a:lnTo>
                    <a:pt x="206" y="168"/>
                  </a:lnTo>
                  <a:lnTo>
                    <a:pt x="214" y="162"/>
                  </a:lnTo>
                  <a:lnTo>
                    <a:pt x="220" y="156"/>
                  </a:lnTo>
                  <a:lnTo>
                    <a:pt x="222" y="150"/>
                  </a:lnTo>
                  <a:lnTo>
                    <a:pt x="224" y="146"/>
                  </a:lnTo>
                  <a:lnTo>
                    <a:pt x="226" y="144"/>
                  </a:lnTo>
                  <a:lnTo>
                    <a:pt x="226" y="142"/>
                  </a:lnTo>
                  <a:lnTo>
                    <a:pt x="232" y="142"/>
                  </a:lnTo>
                  <a:lnTo>
                    <a:pt x="236" y="140"/>
                  </a:lnTo>
                  <a:lnTo>
                    <a:pt x="240" y="140"/>
                  </a:lnTo>
                  <a:lnTo>
                    <a:pt x="246" y="128"/>
                  </a:lnTo>
                  <a:lnTo>
                    <a:pt x="250" y="120"/>
                  </a:lnTo>
                  <a:lnTo>
                    <a:pt x="253" y="116"/>
                  </a:lnTo>
                  <a:lnTo>
                    <a:pt x="257" y="114"/>
                  </a:lnTo>
                  <a:lnTo>
                    <a:pt x="261" y="110"/>
                  </a:lnTo>
                  <a:lnTo>
                    <a:pt x="265" y="106"/>
                  </a:lnTo>
                  <a:lnTo>
                    <a:pt x="271" y="102"/>
                  </a:lnTo>
                  <a:lnTo>
                    <a:pt x="281" y="95"/>
                  </a:lnTo>
                  <a:lnTo>
                    <a:pt x="301" y="77"/>
                  </a:lnTo>
                  <a:lnTo>
                    <a:pt x="321" y="61"/>
                  </a:lnTo>
                  <a:lnTo>
                    <a:pt x="333" y="55"/>
                  </a:lnTo>
                  <a:lnTo>
                    <a:pt x="341" y="51"/>
                  </a:lnTo>
                  <a:lnTo>
                    <a:pt x="352" y="41"/>
                  </a:lnTo>
                  <a:lnTo>
                    <a:pt x="368" y="31"/>
                  </a:lnTo>
                  <a:lnTo>
                    <a:pt x="386" y="27"/>
                  </a:lnTo>
                  <a:lnTo>
                    <a:pt x="404" y="25"/>
                  </a:lnTo>
                  <a:lnTo>
                    <a:pt x="414" y="21"/>
                  </a:lnTo>
                  <a:lnTo>
                    <a:pt x="420" y="15"/>
                  </a:lnTo>
                  <a:lnTo>
                    <a:pt x="436" y="0"/>
                  </a:lnTo>
                  <a:lnTo>
                    <a:pt x="437" y="2"/>
                  </a:lnTo>
                  <a:lnTo>
                    <a:pt x="441" y="6"/>
                  </a:lnTo>
                  <a:lnTo>
                    <a:pt x="447" y="15"/>
                  </a:lnTo>
                  <a:lnTo>
                    <a:pt x="451" y="27"/>
                  </a:lnTo>
                  <a:lnTo>
                    <a:pt x="455" y="41"/>
                  </a:lnTo>
                  <a:lnTo>
                    <a:pt x="457" y="49"/>
                  </a:lnTo>
                  <a:lnTo>
                    <a:pt x="461" y="57"/>
                  </a:lnTo>
                  <a:lnTo>
                    <a:pt x="463" y="65"/>
                  </a:lnTo>
                  <a:lnTo>
                    <a:pt x="467" y="77"/>
                  </a:lnTo>
                  <a:lnTo>
                    <a:pt x="473" y="71"/>
                  </a:lnTo>
                  <a:lnTo>
                    <a:pt x="481" y="69"/>
                  </a:lnTo>
                  <a:lnTo>
                    <a:pt x="485" y="69"/>
                  </a:lnTo>
                  <a:lnTo>
                    <a:pt x="487" y="71"/>
                  </a:lnTo>
                  <a:lnTo>
                    <a:pt x="491" y="79"/>
                  </a:lnTo>
                  <a:lnTo>
                    <a:pt x="493" y="91"/>
                  </a:lnTo>
                  <a:lnTo>
                    <a:pt x="493" y="104"/>
                  </a:lnTo>
                  <a:lnTo>
                    <a:pt x="493" y="118"/>
                  </a:lnTo>
                  <a:lnTo>
                    <a:pt x="491" y="128"/>
                  </a:lnTo>
                  <a:lnTo>
                    <a:pt x="491" y="136"/>
                  </a:lnTo>
                  <a:lnTo>
                    <a:pt x="495" y="140"/>
                  </a:lnTo>
                  <a:lnTo>
                    <a:pt x="501" y="140"/>
                  </a:lnTo>
                  <a:lnTo>
                    <a:pt x="507" y="140"/>
                  </a:lnTo>
                  <a:lnTo>
                    <a:pt x="513" y="140"/>
                  </a:lnTo>
                  <a:lnTo>
                    <a:pt x="517" y="146"/>
                  </a:lnTo>
                  <a:lnTo>
                    <a:pt x="523" y="150"/>
                  </a:lnTo>
                  <a:lnTo>
                    <a:pt x="530" y="150"/>
                  </a:lnTo>
                  <a:lnTo>
                    <a:pt x="538" y="150"/>
                  </a:lnTo>
                  <a:lnTo>
                    <a:pt x="542" y="150"/>
                  </a:lnTo>
                  <a:lnTo>
                    <a:pt x="550" y="152"/>
                  </a:lnTo>
                  <a:lnTo>
                    <a:pt x="554" y="158"/>
                  </a:lnTo>
                  <a:lnTo>
                    <a:pt x="558" y="162"/>
                  </a:lnTo>
                  <a:lnTo>
                    <a:pt x="558" y="166"/>
                  </a:lnTo>
                  <a:lnTo>
                    <a:pt x="558" y="172"/>
                  </a:lnTo>
                  <a:lnTo>
                    <a:pt x="560" y="176"/>
                  </a:lnTo>
                  <a:lnTo>
                    <a:pt x="562" y="178"/>
                  </a:lnTo>
                  <a:lnTo>
                    <a:pt x="566" y="183"/>
                  </a:lnTo>
                  <a:lnTo>
                    <a:pt x="572" y="185"/>
                  </a:lnTo>
                  <a:lnTo>
                    <a:pt x="580" y="195"/>
                  </a:lnTo>
                  <a:lnTo>
                    <a:pt x="582" y="201"/>
                  </a:lnTo>
                  <a:lnTo>
                    <a:pt x="586" y="209"/>
                  </a:lnTo>
                  <a:lnTo>
                    <a:pt x="586" y="217"/>
                  </a:lnTo>
                  <a:lnTo>
                    <a:pt x="586" y="233"/>
                  </a:lnTo>
                  <a:lnTo>
                    <a:pt x="586" y="243"/>
                  </a:lnTo>
                  <a:lnTo>
                    <a:pt x="586" y="251"/>
                  </a:lnTo>
                  <a:lnTo>
                    <a:pt x="586" y="257"/>
                  </a:lnTo>
                  <a:lnTo>
                    <a:pt x="586" y="266"/>
                  </a:lnTo>
                  <a:lnTo>
                    <a:pt x="588" y="270"/>
                  </a:lnTo>
                  <a:lnTo>
                    <a:pt x="588" y="274"/>
                  </a:lnTo>
                  <a:lnTo>
                    <a:pt x="586" y="278"/>
                  </a:lnTo>
                  <a:lnTo>
                    <a:pt x="584" y="288"/>
                  </a:lnTo>
                  <a:lnTo>
                    <a:pt x="580" y="298"/>
                  </a:lnTo>
                  <a:lnTo>
                    <a:pt x="582" y="306"/>
                  </a:lnTo>
                  <a:lnTo>
                    <a:pt x="580" y="312"/>
                  </a:lnTo>
                  <a:lnTo>
                    <a:pt x="578" y="328"/>
                  </a:lnTo>
                  <a:lnTo>
                    <a:pt x="578" y="340"/>
                  </a:lnTo>
                  <a:lnTo>
                    <a:pt x="578" y="345"/>
                  </a:lnTo>
                  <a:lnTo>
                    <a:pt x="580" y="351"/>
                  </a:lnTo>
                  <a:lnTo>
                    <a:pt x="584" y="355"/>
                  </a:lnTo>
                  <a:lnTo>
                    <a:pt x="590" y="359"/>
                  </a:lnTo>
                  <a:lnTo>
                    <a:pt x="596" y="363"/>
                  </a:lnTo>
                  <a:lnTo>
                    <a:pt x="602" y="365"/>
                  </a:lnTo>
                  <a:lnTo>
                    <a:pt x="604" y="367"/>
                  </a:lnTo>
                  <a:lnTo>
                    <a:pt x="604" y="369"/>
                  </a:lnTo>
                  <a:lnTo>
                    <a:pt x="606" y="371"/>
                  </a:lnTo>
                  <a:lnTo>
                    <a:pt x="606" y="381"/>
                  </a:lnTo>
                  <a:lnTo>
                    <a:pt x="608" y="387"/>
                  </a:lnTo>
                  <a:lnTo>
                    <a:pt x="610" y="391"/>
                  </a:lnTo>
                  <a:lnTo>
                    <a:pt x="614" y="395"/>
                  </a:lnTo>
                  <a:lnTo>
                    <a:pt x="621" y="399"/>
                  </a:lnTo>
                  <a:lnTo>
                    <a:pt x="635" y="403"/>
                  </a:lnTo>
                  <a:lnTo>
                    <a:pt x="651" y="407"/>
                  </a:lnTo>
                  <a:lnTo>
                    <a:pt x="663" y="413"/>
                  </a:lnTo>
                  <a:lnTo>
                    <a:pt x="673" y="425"/>
                  </a:lnTo>
                  <a:lnTo>
                    <a:pt x="687" y="436"/>
                  </a:lnTo>
                  <a:lnTo>
                    <a:pt x="709" y="452"/>
                  </a:lnTo>
                  <a:lnTo>
                    <a:pt x="732" y="468"/>
                  </a:lnTo>
                  <a:lnTo>
                    <a:pt x="744" y="476"/>
                  </a:lnTo>
                  <a:lnTo>
                    <a:pt x="754" y="492"/>
                  </a:lnTo>
                  <a:lnTo>
                    <a:pt x="760" y="498"/>
                  </a:lnTo>
                  <a:lnTo>
                    <a:pt x="766" y="506"/>
                  </a:lnTo>
                  <a:lnTo>
                    <a:pt x="776" y="510"/>
                  </a:lnTo>
                  <a:lnTo>
                    <a:pt x="784" y="513"/>
                  </a:lnTo>
                  <a:lnTo>
                    <a:pt x="788" y="517"/>
                  </a:lnTo>
                  <a:lnTo>
                    <a:pt x="796" y="521"/>
                  </a:lnTo>
                  <a:lnTo>
                    <a:pt x="800" y="523"/>
                  </a:lnTo>
                  <a:lnTo>
                    <a:pt x="804" y="525"/>
                  </a:lnTo>
                  <a:lnTo>
                    <a:pt x="811" y="539"/>
                  </a:lnTo>
                  <a:lnTo>
                    <a:pt x="825" y="551"/>
                  </a:lnTo>
                  <a:lnTo>
                    <a:pt x="849" y="573"/>
                  </a:lnTo>
                  <a:lnTo>
                    <a:pt x="853" y="589"/>
                  </a:lnTo>
                  <a:lnTo>
                    <a:pt x="859" y="604"/>
                  </a:lnTo>
                  <a:lnTo>
                    <a:pt x="863" y="618"/>
                  </a:lnTo>
                  <a:lnTo>
                    <a:pt x="863" y="634"/>
                  </a:lnTo>
                  <a:lnTo>
                    <a:pt x="847" y="638"/>
                  </a:lnTo>
                  <a:lnTo>
                    <a:pt x="839" y="642"/>
                  </a:lnTo>
                  <a:lnTo>
                    <a:pt x="833" y="648"/>
                  </a:lnTo>
                  <a:lnTo>
                    <a:pt x="827" y="654"/>
                  </a:lnTo>
                  <a:lnTo>
                    <a:pt x="819" y="660"/>
                  </a:lnTo>
                  <a:lnTo>
                    <a:pt x="815" y="662"/>
                  </a:lnTo>
                  <a:lnTo>
                    <a:pt x="813" y="664"/>
                  </a:lnTo>
                  <a:lnTo>
                    <a:pt x="809" y="681"/>
                  </a:lnTo>
                  <a:lnTo>
                    <a:pt x="804" y="701"/>
                  </a:lnTo>
                  <a:lnTo>
                    <a:pt x="796" y="717"/>
                  </a:lnTo>
                  <a:lnTo>
                    <a:pt x="788" y="733"/>
                  </a:lnTo>
                  <a:lnTo>
                    <a:pt x="780" y="743"/>
                  </a:lnTo>
                  <a:lnTo>
                    <a:pt x="772" y="753"/>
                  </a:lnTo>
                  <a:lnTo>
                    <a:pt x="766" y="757"/>
                  </a:lnTo>
                  <a:lnTo>
                    <a:pt x="760" y="757"/>
                  </a:lnTo>
                  <a:lnTo>
                    <a:pt x="754" y="758"/>
                  </a:lnTo>
                  <a:lnTo>
                    <a:pt x="752" y="758"/>
                  </a:lnTo>
                  <a:lnTo>
                    <a:pt x="750" y="758"/>
                  </a:lnTo>
                  <a:lnTo>
                    <a:pt x="740" y="766"/>
                  </a:lnTo>
                  <a:lnTo>
                    <a:pt x="728" y="776"/>
                  </a:lnTo>
                  <a:lnTo>
                    <a:pt x="713" y="780"/>
                  </a:lnTo>
                  <a:lnTo>
                    <a:pt x="699" y="786"/>
                  </a:lnTo>
                  <a:lnTo>
                    <a:pt x="693" y="788"/>
                  </a:lnTo>
                  <a:lnTo>
                    <a:pt x="689" y="792"/>
                  </a:lnTo>
                  <a:lnTo>
                    <a:pt x="679" y="798"/>
                  </a:lnTo>
                  <a:lnTo>
                    <a:pt x="671" y="802"/>
                  </a:lnTo>
                  <a:lnTo>
                    <a:pt x="669" y="804"/>
                  </a:lnTo>
                  <a:lnTo>
                    <a:pt x="667" y="804"/>
                  </a:lnTo>
                  <a:lnTo>
                    <a:pt x="665" y="810"/>
                  </a:lnTo>
                  <a:lnTo>
                    <a:pt x="663" y="814"/>
                  </a:lnTo>
                  <a:lnTo>
                    <a:pt x="661" y="820"/>
                  </a:lnTo>
                  <a:lnTo>
                    <a:pt x="659" y="828"/>
                  </a:lnTo>
                  <a:lnTo>
                    <a:pt x="659" y="832"/>
                  </a:lnTo>
                  <a:lnTo>
                    <a:pt x="661" y="834"/>
                  </a:lnTo>
                  <a:lnTo>
                    <a:pt x="661" y="836"/>
                  </a:lnTo>
                  <a:lnTo>
                    <a:pt x="661" y="840"/>
                  </a:lnTo>
                  <a:lnTo>
                    <a:pt x="657" y="840"/>
                  </a:lnTo>
                  <a:lnTo>
                    <a:pt x="655" y="841"/>
                  </a:lnTo>
                  <a:lnTo>
                    <a:pt x="653" y="847"/>
                  </a:lnTo>
                  <a:lnTo>
                    <a:pt x="651" y="863"/>
                  </a:lnTo>
                  <a:lnTo>
                    <a:pt x="647" y="879"/>
                  </a:lnTo>
                  <a:lnTo>
                    <a:pt x="647" y="893"/>
                  </a:lnTo>
                  <a:lnTo>
                    <a:pt x="645" y="911"/>
                  </a:lnTo>
                  <a:lnTo>
                    <a:pt x="647" y="919"/>
                  </a:lnTo>
                  <a:lnTo>
                    <a:pt x="647" y="926"/>
                  </a:lnTo>
                  <a:lnTo>
                    <a:pt x="645" y="934"/>
                  </a:lnTo>
                  <a:lnTo>
                    <a:pt x="643" y="938"/>
                  </a:lnTo>
                  <a:lnTo>
                    <a:pt x="643" y="940"/>
                  </a:lnTo>
                  <a:lnTo>
                    <a:pt x="645" y="944"/>
                  </a:lnTo>
                  <a:lnTo>
                    <a:pt x="649" y="948"/>
                  </a:lnTo>
                  <a:lnTo>
                    <a:pt x="651" y="956"/>
                  </a:lnTo>
                  <a:lnTo>
                    <a:pt x="649" y="964"/>
                  </a:lnTo>
                  <a:lnTo>
                    <a:pt x="647" y="974"/>
                  </a:lnTo>
                  <a:lnTo>
                    <a:pt x="645" y="978"/>
                  </a:lnTo>
                  <a:lnTo>
                    <a:pt x="647" y="986"/>
                  </a:lnTo>
                  <a:lnTo>
                    <a:pt x="647" y="994"/>
                  </a:lnTo>
                  <a:lnTo>
                    <a:pt x="649" y="1004"/>
                  </a:lnTo>
                  <a:lnTo>
                    <a:pt x="649" y="1015"/>
                  </a:lnTo>
                  <a:lnTo>
                    <a:pt x="649" y="1031"/>
                  </a:lnTo>
                  <a:lnTo>
                    <a:pt x="641" y="1035"/>
                  </a:lnTo>
                  <a:lnTo>
                    <a:pt x="635" y="1037"/>
                  </a:lnTo>
                  <a:lnTo>
                    <a:pt x="631" y="1037"/>
                  </a:lnTo>
                  <a:lnTo>
                    <a:pt x="627" y="1037"/>
                  </a:lnTo>
                  <a:lnTo>
                    <a:pt x="620" y="1037"/>
                  </a:lnTo>
                  <a:lnTo>
                    <a:pt x="614" y="1037"/>
                  </a:lnTo>
                  <a:lnTo>
                    <a:pt x="608" y="1039"/>
                  </a:lnTo>
                  <a:lnTo>
                    <a:pt x="594" y="1037"/>
                  </a:lnTo>
                  <a:lnTo>
                    <a:pt x="580" y="1035"/>
                  </a:lnTo>
                  <a:lnTo>
                    <a:pt x="564" y="1033"/>
                  </a:lnTo>
                  <a:lnTo>
                    <a:pt x="550" y="1033"/>
                  </a:lnTo>
                  <a:lnTo>
                    <a:pt x="546" y="1037"/>
                  </a:lnTo>
                  <a:lnTo>
                    <a:pt x="544" y="1039"/>
                  </a:lnTo>
                  <a:lnTo>
                    <a:pt x="542" y="1039"/>
                  </a:lnTo>
                  <a:lnTo>
                    <a:pt x="540" y="1037"/>
                  </a:lnTo>
                  <a:lnTo>
                    <a:pt x="534" y="1033"/>
                  </a:lnTo>
                  <a:lnTo>
                    <a:pt x="530" y="1031"/>
                  </a:lnTo>
                  <a:lnTo>
                    <a:pt x="525" y="1027"/>
                  </a:lnTo>
                  <a:lnTo>
                    <a:pt x="521" y="1029"/>
                  </a:lnTo>
                  <a:lnTo>
                    <a:pt x="517" y="1033"/>
                  </a:lnTo>
                  <a:lnTo>
                    <a:pt x="511" y="1037"/>
                  </a:lnTo>
                  <a:lnTo>
                    <a:pt x="505" y="1039"/>
                  </a:lnTo>
                  <a:lnTo>
                    <a:pt x="497" y="1041"/>
                  </a:lnTo>
                  <a:lnTo>
                    <a:pt x="487" y="1041"/>
                  </a:lnTo>
                  <a:lnTo>
                    <a:pt x="475" y="1041"/>
                  </a:lnTo>
                  <a:lnTo>
                    <a:pt x="467" y="1043"/>
                  </a:lnTo>
                  <a:lnTo>
                    <a:pt x="461" y="1045"/>
                  </a:lnTo>
                  <a:lnTo>
                    <a:pt x="455" y="1047"/>
                  </a:lnTo>
                  <a:lnTo>
                    <a:pt x="451" y="1049"/>
                  </a:lnTo>
                  <a:lnTo>
                    <a:pt x="445" y="1051"/>
                  </a:lnTo>
                  <a:lnTo>
                    <a:pt x="434" y="1051"/>
                  </a:lnTo>
                  <a:lnTo>
                    <a:pt x="420" y="1051"/>
                  </a:lnTo>
                  <a:lnTo>
                    <a:pt x="408" y="1049"/>
                  </a:lnTo>
                  <a:lnTo>
                    <a:pt x="396" y="1051"/>
                  </a:lnTo>
                  <a:lnTo>
                    <a:pt x="390" y="1057"/>
                  </a:lnTo>
                  <a:lnTo>
                    <a:pt x="386" y="1065"/>
                  </a:lnTo>
                  <a:lnTo>
                    <a:pt x="380" y="1073"/>
                  </a:lnTo>
                  <a:lnTo>
                    <a:pt x="372" y="1079"/>
                  </a:lnTo>
                  <a:lnTo>
                    <a:pt x="366" y="1085"/>
                  </a:lnTo>
                  <a:lnTo>
                    <a:pt x="360" y="1089"/>
                  </a:lnTo>
                  <a:lnTo>
                    <a:pt x="356" y="1092"/>
                  </a:lnTo>
                  <a:lnTo>
                    <a:pt x="354" y="110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auto">
            <a:xfrm>
              <a:off x="6132787" y="2560754"/>
              <a:ext cx="504825" cy="752475"/>
            </a:xfrm>
            <a:custGeom>
              <a:avLst/>
              <a:gdLst>
                <a:gd name="T0" fmla="*/ 319526 w 771"/>
                <a:gd name="T1" fmla="*/ 752475 h 1026"/>
                <a:gd name="T2" fmla="*/ 287442 w 771"/>
                <a:gd name="T3" fmla="*/ 727539 h 1026"/>
                <a:gd name="T4" fmla="*/ 273038 w 771"/>
                <a:gd name="T5" fmla="*/ 698936 h 1026"/>
                <a:gd name="T6" fmla="*/ 244883 w 771"/>
                <a:gd name="T7" fmla="*/ 671067 h 1026"/>
                <a:gd name="T8" fmla="*/ 209525 w 771"/>
                <a:gd name="T9" fmla="*/ 635130 h 1026"/>
                <a:gd name="T10" fmla="*/ 149942 w 771"/>
                <a:gd name="T11" fmla="*/ 590392 h 1026"/>
                <a:gd name="T12" fmla="*/ 112620 w 771"/>
                <a:gd name="T13" fmla="*/ 555189 h 1026"/>
                <a:gd name="T14" fmla="*/ 103453 w 771"/>
                <a:gd name="T15" fmla="*/ 501650 h 1026"/>
                <a:gd name="T16" fmla="*/ 110001 w 771"/>
                <a:gd name="T17" fmla="*/ 473047 h 1026"/>
                <a:gd name="T18" fmla="*/ 107382 w 771"/>
                <a:gd name="T19" fmla="*/ 443711 h 1026"/>
                <a:gd name="T20" fmla="*/ 95596 w 771"/>
                <a:gd name="T21" fmla="*/ 423175 h 1026"/>
                <a:gd name="T22" fmla="*/ 85120 w 771"/>
                <a:gd name="T23" fmla="*/ 400440 h 1026"/>
                <a:gd name="T24" fmla="*/ 59584 w 771"/>
                <a:gd name="T25" fmla="*/ 393106 h 1026"/>
                <a:gd name="T26" fmla="*/ 46488 w 771"/>
                <a:gd name="T27" fmla="*/ 366703 h 1026"/>
                <a:gd name="T28" fmla="*/ 36012 w 771"/>
                <a:gd name="T29" fmla="*/ 349835 h 1026"/>
                <a:gd name="T30" fmla="*/ 18988 w 771"/>
                <a:gd name="T31" fmla="*/ 302897 h 1026"/>
                <a:gd name="T32" fmla="*/ 0 w 771"/>
                <a:gd name="T33" fmla="*/ 262559 h 1026"/>
                <a:gd name="T34" fmla="*/ 22917 w 771"/>
                <a:gd name="T35" fmla="*/ 211954 h 1026"/>
                <a:gd name="T36" fmla="*/ 33393 w 771"/>
                <a:gd name="T37" fmla="*/ 82875 h 1026"/>
                <a:gd name="T38" fmla="*/ 38631 w 771"/>
                <a:gd name="T39" fmla="*/ 62340 h 1026"/>
                <a:gd name="T40" fmla="*/ 34703 w 771"/>
                <a:gd name="T41" fmla="*/ 42538 h 1026"/>
                <a:gd name="T42" fmla="*/ 32084 w 771"/>
                <a:gd name="T43" fmla="*/ 13201 h 1026"/>
                <a:gd name="T44" fmla="*/ 55655 w 771"/>
                <a:gd name="T45" fmla="*/ 1467 h 1026"/>
                <a:gd name="T46" fmla="*/ 90358 w 771"/>
                <a:gd name="T47" fmla="*/ 11735 h 1026"/>
                <a:gd name="T48" fmla="*/ 100834 w 771"/>
                <a:gd name="T49" fmla="*/ 17602 h 1026"/>
                <a:gd name="T50" fmla="*/ 119168 w 771"/>
                <a:gd name="T51" fmla="*/ 29336 h 1026"/>
                <a:gd name="T52" fmla="*/ 142084 w 771"/>
                <a:gd name="T53" fmla="*/ 19069 h 1026"/>
                <a:gd name="T54" fmla="*/ 168275 w 771"/>
                <a:gd name="T55" fmla="*/ 36670 h 1026"/>
                <a:gd name="T56" fmla="*/ 185299 w 771"/>
                <a:gd name="T57" fmla="*/ 65273 h 1026"/>
                <a:gd name="T58" fmla="*/ 214763 w 771"/>
                <a:gd name="T59" fmla="*/ 72607 h 1026"/>
                <a:gd name="T60" fmla="*/ 282204 w 771"/>
                <a:gd name="T61" fmla="*/ 71140 h 1026"/>
                <a:gd name="T62" fmla="*/ 292681 w 771"/>
                <a:gd name="T63" fmla="*/ 81408 h 1026"/>
                <a:gd name="T64" fmla="*/ 314943 w 771"/>
                <a:gd name="T65" fmla="*/ 81408 h 1026"/>
                <a:gd name="T66" fmla="*/ 348336 w 771"/>
                <a:gd name="T67" fmla="*/ 87275 h 1026"/>
                <a:gd name="T68" fmla="*/ 378455 w 771"/>
                <a:gd name="T69" fmla="*/ 106344 h 1026"/>
                <a:gd name="T70" fmla="*/ 430182 w 771"/>
                <a:gd name="T71" fmla="*/ 123212 h 1026"/>
                <a:gd name="T72" fmla="*/ 459646 w 771"/>
                <a:gd name="T73" fmla="*/ 132013 h 1026"/>
                <a:gd name="T74" fmla="*/ 480599 w 771"/>
                <a:gd name="T75" fmla="*/ 137880 h 1026"/>
                <a:gd name="T76" fmla="*/ 484527 w 771"/>
                <a:gd name="T77" fmla="*/ 168683 h 1026"/>
                <a:gd name="T78" fmla="*/ 493694 w 771"/>
                <a:gd name="T79" fmla="*/ 198753 h 1026"/>
                <a:gd name="T80" fmla="*/ 503515 w 771"/>
                <a:gd name="T81" fmla="*/ 240557 h 1026"/>
                <a:gd name="T82" fmla="*/ 493694 w 771"/>
                <a:gd name="T83" fmla="*/ 280161 h 1026"/>
                <a:gd name="T84" fmla="*/ 428872 w 771"/>
                <a:gd name="T85" fmla="*/ 308764 h 1026"/>
                <a:gd name="T86" fmla="*/ 424944 w 771"/>
                <a:gd name="T87" fmla="*/ 341034 h 1026"/>
                <a:gd name="T88" fmla="*/ 442622 w 771"/>
                <a:gd name="T89" fmla="*/ 357902 h 1026"/>
                <a:gd name="T90" fmla="*/ 476670 w 771"/>
                <a:gd name="T91" fmla="*/ 355702 h 1026"/>
                <a:gd name="T92" fmla="*/ 498932 w 771"/>
                <a:gd name="T93" fmla="*/ 366703 h 1026"/>
                <a:gd name="T94" fmla="*/ 484527 w 771"/>
                <a:gd name="T95" fmla="*/ 382838 h 1026"/>
                <a:gd name="T96" fmla="*/ 455718 w 771"/>
                <a:gd name="T97" fmla="*/ 404840 h 1026"/>
                <a:gd name="T98" fmla="*/ 446551 w 771"/>
                <a:gd name="T99" fmla="*/ 421709 h 1026"/>
                <a:gd name="T100" fmla="*/ 436729 w 771"/>
                <a:gd name="T101" fmla="*/ 448111 h 1026"/>
                <a:gd name="T102" fmla="*/ 453098 w 771"/>
                <a:gd name="T103" fmla="*/ 479648 h 1026"/>
                <a:gd name="T104" fmla="*/ 477980 w 771"/>
                <a:gd name="T105" fmla="*/ 513384 h 1026"/>
                <a:gd name="T106" fmla="*/ 481908 w 771"/>
                <a:gd name="T107" fmla="*/ 574257 h 1026"/>
                <a:gd name="T108" fmla="*/ 495004 w 771"/>
                <a:gd name="T109" fmla="*/ 590392 h 1026"/>
                <a:gd name="T110" fmla="*/ 500896 w 771"/>
                <a:gd name="T111" fmla="*/ 627796 h 1026"/>
                <a:gd name="T112" fmla="*/ 489765 w 771"/>
                <a:gd name="T113" fmla="*/ 685735 h 1026"/>
                <a:gd name="T114" fmla="*/ 472741 w 771"/>
                <a:gd name="T115" fmla="*/ 713604 h 1026"/>
                <a:gd name="T116" fmla="*/ 439348 w 771"/>
                <a:gd name="T117" fmla="*/ 739274 h 1026"/>
                <a:gd name="T118" fmla="*/ 371907 w 771"/>
                <a:gd name="T119" fmla="*/ 751008 h 10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71"/>
                <a:gd name="T181" fmla="*/ 0 h 1026"/>
                <a:gd name="T182" fmla="*/ 771 w 771"/>
                <a:gd name="T183" fmla="*/ 1026 h 102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71" h="1026">
                  <a:moveTo>
                    <a:pt x="568" y="1024"/>
                  </a:moveTo>
                  <a:lnTo>
                    <a:pt x="552" y="1026"/>
                  </a:lnTo>
                  <a:lnTo>
                    <a:pt x="540" y="1026"/>
                  </a:lnTo>
                  <a:lnTo>
                    <a:pt x="516" y="1026"/>
                  </a:lnTo>
                  <a:lnTo>
                    <a:pt x="502" y="1026"/>
                  </a:lnTo>
                  <a:lnTo>
                    <a:pt x="488" y="1026"/>
                  </a:lnTo>
                  <a:lnTo>
                    <a:pt x="473" y="1026"/>
                  </a:lnTo>
                  <a:lnTo>
                    <a:pt x="453" y="1026"/>
                  </a:lnTo>
                  <a:lnTo>
                    <a:pt x="449" y="1016"/>
                  </a:lnTo>
                  <a:lnTo>
                    <a:pt x="447" y="1008"/>
                  </a:lnTo>
                  <a:lnTo>
                    <a:pt x="443" y="1000"/>
                  </a:lnTo>
                  <a:lnTo>
                    <a:pt x="439" y="992"/>
                  </a:lnTo>
                  <a:lnTo>
                    <a:pt x="437" y="984"/>
                  </a:lnTo>
                  <a:lnTo>
                    <a:pt x="433" y="977"/>
                  </a:lnTo>
                  <a:lnTo>
                    <a:pt x="431" y="975"/>
                  </a:lnTo>
                  <a:lnTo>
                    <a:pt x="429" y="967"/>
                  </a:lnTo>
                  <a:lnTo>
                    <a:pt x="425" y="961"/>
                  </a:lnTo>
                  <a:lnTo>
                    <a:pt x="417" y="953"/>
                  </a:lnTo>
                  <a:lnTo>
                    <a:pt x="409" y="945"/>
                  </a:lnTo>
                  <a:lnTo>
                    <a:pt x="395" y="931"/>
                  </a:lnTo>
                  <a:lnTo>
                    <a:pt x="390" y="925"/>
                  </a:lnTo>
                  <a:lnTo>
                    <a:pt x="384" y="921"/>
                  </a:lnTo>
                  <a:lnTo>
                    <a:pt x="380" y="917"/>
                  </a:lnTo>
                  <a:lnTo>
                    <a:pt x="374" y="915"/>
                  </a:lnTo>
                  <a:lnTo>
                    <a:pt x="368" y="915"/>
                  </a:lnTo>
                  <a:lnTo>
                    <a:pt x="362" y="913"/>
                  </a:lnTo>
                  <a:lnTo>
                    <a:pt x="356" y="907"/>
                  </a:lnTo>
                  <a:lnTo>
                    <a:pt x="348" y="898"/>
                  </a:lnTo>
                  <a:lnTo>
                    <a:pt x="330" y="878"/>
                  </a:lnTo>
                  <a:lnTo>
                    <a:pt x="320" y="866"/>
                  </a:lnTo>
                  <a:lnTo>
                    <a:pt x="308" y="858"/>
                  </a:lnTo>
                  <a:lnTo>
                    <a:pt x="299" y="852"/>
                  </a:lnTo>
                  <a:lnTo>
                    <a:pt x="291" y="850"/>
                  </a:lnTo>
                  <a:lnTo>
                    <a:pt x="271" y="834"/>
                  </a:lnTo>
                  <a:lnTo>
                    <a:pt x="249" y="817"/>
                  </a:lnTo>
                  <a:lnTo>
                    <a:pt x="229" y="805"/>
                  </a:lnTo>
                  <a:lnTo>
                    <a:pt x="217" y="801"/>
                  </a:lnTo>
                  <a:lnTo>
                    <a:pt x="204" y="797"/>
                  </a:lnTo>
                  <a:lnTo>
                    <a:pt x="194" y="785"/>
                  </a:lnTo>
                  <a:lnTo>
                    <a:pt x="186" y="773"/>
                  </a:lnTo>
                  <a:lnTo>
                    <a:pt x="176" y="761"/>
                  </a:lnTo>
                  <a:lnTo>
                    <a:pt x="172" y="757"/>
                  </a:lnTo>
                  <a:lnTo>
                    <a:pt x="162" y="753"/>
                  </a:lnTo>
                  <a:lnTo>
                    <a:pt x="156" y="736"/>
                  </a:lnTo>
                  <a:lnTo>
                    <a:pt x="152" y="718"/>
                  </a:lnTo>
                  <a:lnTo>
                    <a:pt x="154" y="706"/>
                  </a:lnTo>
                  <a:lnTo>
                    <a:pt x="156" y="694"/>
                  </a:lnTo>
                  <a:lnTo>
                    <a:pt x="158" y="684"/>
                  </a:lnTo>
                  <a:lnTo>
                    <a:pt x="162" y="670"/>
                  </a:lnTo>
                  <a:lnTo>
                    <a:pt x="164" y="666"/>
                  </a:lnTo>
                  <a:lnTo>
                    <a:pt x="168" y="660"/>
                  </a:lnTo>
                  <a:lnTo>
                    <a:pt x="170" y="656"/>
                  </a:lnTo>
                  <a:lnTo>
                    <a:pt x="170" y="654"/>
                  </a:lnTo>
                  <a:lnTo>
                    <a:pt x="168" y="645"/>
                  </a:lnTo>
                  <a:lnTo>
                    <a:pt x="164" y="641"/>
                  </a:lnTo>
                  <a:lnTo>
                    <a:pt x="164" y="635"/>
                  </a:lnTo>
                  <a:lnTo>
                    <a:pt x="164" y="629"/>
                  </a:lnTo>
                  <a:lnTo>
                    <a:pt x="164" y="625"/>
                  </a:lnTo>
                  <a:lnTo>
                    <a:pt x="164" y="617"/>
                  </a:lnTo>
                  <a:lnTo>
                    <a:pt x="164" y="605"/>
                  </a:lnTo>
                  <a:lnTo>
                    <a:pt x="160" y="597"/>
                  </a:lnTo>
                  <a:lnTo>
                    <a:pt x="158" y="591"/>
                  </a:lnTo>
                  <a:lnTo>
                    <a:pt x="154" y="583"/>
                  </a:lnTo>
                  <a:lnTo>
                    <a:pt x="150" y="579"/>
                  </a:lnTo>
                  <a:lnTo>
                    <a:pt x="150" y="577"/>
                  </a:lnTo>
                  <a:lnTo>
                    <a:pt x="146" y="577"/>
                  </a:lnTo>
                  <a:lnTo>
                    <a:pt x="142" y="571"/>
                  </a:lnTo>
                  <a:lnTo>
                    <a:pt x="138" y="564"/>
                  </a:lnTo>
                  <a:lnTo>
                    <a:pt x="136" y="560"/>
                  </a:lnTo>
                  <a:lnTo>
                    <a:pt x="134" y="556"/>
                  </a:lnTo>
                  <a:lnTo>
                    <a:pt x="134" y="550"/>
                  </a:lnTo>
                  <a:lnTo>
                    <a:pt x="130" y="546"/>
                  </a:lnTo>
                  <a:lnTo>
                    <a:pt x="124" y="544"/>
                  </a:lnTo>
                  <a:lnTo>
                    <a:pt x="119" y="544"/>
                  </a:lnTo>
                  <a:lnTo>
                    <a:pt x="109" y="544"/>
                  </a:lnTo>
                  <a:lnTo>
                    <a:pt x="103" y="542"/>
                  </a:lnTo>
                  <a:lnTo>
                    <a:pt x="97" y="536"/>
                  </a:lnTo>
                  <a:lnTo>
                    <a:pt x="91" y="536"/>
                  </a:lnTo>
                  <a:lnTo>
                    <a:pt x="83" y="532"/>
                  </a:lnTo>
                  <a:lnTo>
                    <a:pt x="81" y="530"/>
                  </a:lnTo>
                  <a:lnTo>
                    <a:pt x="77" y="528"/>
                  </a:lnTo>
                  <a:lnTo>
                    <a:pt x="75" y="522"/>
                  </a:lnTo>
                  <a:lnTo>
                    <a:pt x="71" y="514"/>
                  </a:lnTo>
                  <a:lnTo>
                    <a:pt x="71" y="500"/>
                  </a:lnTo>
                  <a:lnTo>
                    <a:pt x="71" y="492"/>
                  </a:lnTo>
                  <a:lnTo>
                    <a:pt x="71" y="485"/>
                  </a:lnTo>
                  <a:lnTo>
                    <a:pt x="69" y="483"/>
                  </a:lnTo>
                  <a:lnTo>
                    <a:pt x="69" y="479"/>
                  </a:lnTo>
                  <a:lnTo>
                    <a:pt x="61" y="477"/>
                  </a:lnTo>
                  <a:lnTo>
                    <a:pt x="55" y="477"/>
                  </a:lnTo>
                  <a:lnTo>
                    <a:pt x="47" y="471"/>
                  </a:lnTo>
                  <a:lnTo>
                    <a:pt x="43" y="463"/>
                  </a:lnTo>
                  <a:lnTo>
                    <a:pt x="39" y="455"/>
                  </a:lnTo>
                  <a:lnTo>
                    <a:pt x="37" y="439"/>
                  </a:lnTo>
                  <a:lnTo>
                    <a:pt x="33" y="421"/>
                  </a:lnTo>
                  <a:lnTo>
                    <a:pt x="29" y="413"/>
                  </a:lnTo>
                  <a:lnTo>
                    <a:pt x="26" y="405"/>
                  </a:lnTo>
                  <a:lnTo>
                    <a:pt x="16" y="394"/>
                  </a:lnTo>
                  <a:lnTo>
                    <a:pt x="8" y="386"/>
                  </a:lnTo>
                  <a:lnTo>
                    <a:pt x="2" y="372"/>
                  </a:lnTo>
                  <a:lnTo>
                    <a:pt x="2" y="366"/>
                  </a:lnTo>
                  <a:lnTo>
                    <a:pt x="0" y="358"/>
                  </a:lnTo>
                  <a:lnTo>
                    <a:pt x="4" y="342"/>
                  </a:lnTo>
                  <a:lnTo>
                    <a:pt x="10" y="324"/>
                  </a:lnTo>
                  <a:lnTo>
                    <a:pt x="16" y="311"/>
                  </a:lnTo>
                  <a:lnTo>
                    <a:pt x="22" y="303"/>
                  </a:lnTo>
                  <a:lnTo>
                    <a:pt x="26" y="297"/>
                  </a:lnTo>
                  <a:lnTo>
                    <a:pt x="35" y="289"/>
                  </a:lnTo>
                  <a:lnTo>
                    <a:pt x="43" y="281"/>
                  </a:lnTo>
                  <a:lnTo>
                    <a:pt x="51" y="273"/>
                  </a:lnTo>
                  <a:lnTo>
                    <a:pt x="59" y="263"/>
                  </a:lnTo>
                  <a:lnTo>
                    <a:pt x="55" y="190"/>
                  </a:lnTo>
                  <a:lnTo>
                    <a:pt x="55" y="153"/>
                  </a:lnTo>
                  <a:lnTo>
                    <a:pt x="51" y="113"/>
                  </a:lnTo>
                  <a:lnTo>
                    <a:pt x="51" y="105"/>
                  </a:lnTo>
                  <a:lnTo>
                    <a:pt x="53" y="99"/>
                  </a:lnTo>
                  <a:lnTo>
                    <a:pt x="55" y="91"/>
                  </a:lnTo>
                  <a:lnTo>
                    <a:pt x="55" y="87"/>
                  </a:lnTo>
                  <a:lnTo>
                    <a:pt x="57" y="85"/>
                  </a:lnTo>
                  <a:lnTo>
                    <a:pt x="59" y="85"/>
                  </a:lnTo>
                  <a:lnTo>
                    <a:pt x="61" y="85"/>
                  </a:lnTo>
                  <a:lnTo>
                    <a:pt x="63" y="77"/>
                  </a:lnTo>
                  <a:lnTo>
                    <a:pt x="69" y="70"/>
                  </a:lnTo>
                  <a:lnTo>
                    <a:pt x="63" y="64"/>
                  </a:lnTo>
                  <a:lnTo>
                    <a:pt x="59" y="60"/>
                  </a:lnTo>
                  <a:lnTo>
                    <a:pt x="53" y="58"/>
                  </a:lnTo>
                  <a:lnTo>
                    <a:pt x="45" y="56"/>
                  </a:lnTo>
                  <a:lnTo>
                    <a:pt x="45" y="44"/>
                  </a:lnTo>
                  <a:lnTo>
                    <a:pt x="45" y="36"/>
                  </a:lnTo>
                  <a:lnTo>
                    <a:pt x="45" y="26"/>
                  </a:lnTo>
                  <a:lnTo>
                    <a:pt x="45" y="22"/>
                  </a:lnTo>
                  <a:lnTo>
                    <a:pt x="49" y="18"/>
                  </a:lnTo>
                  <a:lnTo>
                    <a:pt x="51" y="18"/>
                  </a:lnTo>
                  <a:lnTo>
                    <a:pt x="57" y="16"/>
                  </a:lnTo>
                  <a:lnTo>
                    <a:pt x="69" y="14"/>
                  </a:lnTo>
                  <a:lnTo>
                    <a:pt x="71" y="10"/>
                  </a:lnTo>
                  <a:lnTo>
                    <a:pt x="75" y="4"/>
                  </a:lnTo>
                  <a:lnTo>
                    <a:pt x="85" y="2"/>
                  </a:lnTo>
                  <a:lnTo>
                    <a:pt x="97" y="0"/>
                  </a:lnTo>
                  <a:lnTo>
                    <a:pt x="109" y="0"/>
                  </a:lnTo>
                  <a:lnTo>
                    <a:pt x="115" y="8"/>
                  </a:lnTo>
                  <a:lnTo>
                    <a:pt x="124" y="12"/>
                  </a:lnTo>
                  <a:lnTo>
                    <a:pt x="132" y="14"/>
                  </a:lnTo>
                  <a:lnTo>
                    <a:pt x="138" y="16"/>
                  </a:lnTo>
                  <a:lnTo>
                    <a:pt x="144" y="16"/>
                  </a:lnTo>
                  <a:lnTo>
                    <a:pt x="146" y="16"/>
                  </a:lnTo>
                  <a:lnTo>
                    <a:pt x="148" y="16"/>
                  </a:lnTo>
                  <a:lnTo>
                    <a:pt x="150" y="18"/>
                  </a:lnTo>
                  <a:lnTo>
                    <a:pt x="152" y="20"/>
                  </a:lnTo>
                  <a:lnTo>
                    <a:pt x="154" y="24"/>
                  </a:lnTo>
                  <a:lnTo>
                    <a:pt x="156" y="28"/>
                  </a:lnTo>
                  <a:lnTo>
                    <a:pt x="162" y="32"/>
                  </a:lnTo>
                  <a:lnTo>
                    <a:pt x="170" y="34"/>
                  </a:lnTo>
                  <a:lnTo>
                    <a:pt x="174" y="36"/>
                  </a:lnTo>
                  <a:lnTo>
                    <a:pt x="176" y="36"/>
                  </a:lnTo>
                  <a:lnTo>
                    <a:pt x="182" y="40"/>
                  </a:lnTo>
                  <a:lnTo>
                    <a:pt x="188" y="44"/>
                  </a:lnTo>
                  <a:lnTo>
                    <a:pt x="194" y="44"/>
                  </a:lnTo>
                  <a:lnTo>
                    <a:pt x="200" y="42"/>
                  </a:lnTo>
                  <a:lnTo>
                    <a:pt x="206" y="36"/>
                  </a:lnTo>
                  <a:lnTo>
                    <a:pt x="210" y="32"/>
                  </a:lnTo>
                  <a:lnTo>
                    <a:pt x="217" y="26"/>
                  </a:lnTo>
                  <a:lnTo>
                    <a:pt x="223" y="24"/>
                  </a:lnTo>
                  <a:lnTo>
                    <a:pt x="231" y="26"/>
                  </a:lnTo>
                  <a:lnTo>
                    <a:pt x="241" y="28"/>
                  </a:lnTo>
                  <a:lnTo>
                    <a:pt x="247" y="36"/>
                  </a:lnTo>
                  <a:lnTo>
                    <a:pt x="253" y="40"/>
                  </a:lnTo>
                  <a:lnTo>
                    <a:pt x="257" y="50"/>
                  </a:lnTo>
                  <a:lnTo>
                    <a:pt x="263" y="62"/>
                  </a:lnTo>
                  <a:lnTo>
                    <a:pt x="269" y="72"/>
                  </a:lnTo>
                  <a:lnTo>
                    <a:pt x="273" y="75"/>
                  </a:lnTo>
                  <a:lnTo>
                    <a:pt x="279" y="81"/>
                  </a:lnTo>
                  <a:lnTo>
                    <a:pt x="281" y="85"/>
                  </a:lnTo>
                  <a:lnTo>
                    <a:pt x="283" y="89"/>
                  </a:lnTo>
                  <a:lnTo>
                    <a:pt x="287" y="93"/>
                  </a:lnTo>
                  <a:lnTo>
                    <a:pt x="293" y="93"/>
                  </a:lnTo>
                  <a:lnTo>
                    <a:pt x="303" y="91"/>
                  </a:lnTo>
                  <a:lnTo>
                    <a:pt x="310" y="93"/>
                  </a:lnTo>
                  <a:lnTo>
                    <a:pt x="320" y="95"/>
                  </a:lnTo>
                  <a:lnTo>
                    <a:pt x="328" y="99"/>
                  </a:lnTo>
                  <a:lnTo>
                    <a:pt x="330" y="101"/>
                  </a:lnTo>
                  <a:lnTo>
                    <a:pt x="332" y="101"/>
                  </a:lnTo>
                  <a:lnTo>
                    <a:pt x="356" y="99"/>
                  </a:lnTo>
                  <a:lnTo>
                    <a:pt x="382" y="97"/>
                  </a:lnTo>
                  <a:lnTo>
                    <a:pt x="405" y="95"/>
                  </a:lnTo>
                  <a:lnTo>
                    <a:pt x="431" y="97"/>
                  </a:lnTo>
                  <a:lnTo>
                    <a:pt x="433" y="103"/>
                  </a:lnTo>
                  <a:lnTo>
                    <a:pt x="437" y="105"/>
                  </a:lnTo>
                  <a:lnTo>
                    <a:pt x="439" y="105"/>
                  </a:lnTo>
                  <a:lnTo>
                    <a:pt x="441" y="105"/>
                  </a:lnTo>
                  <a:lnTo>
                    <a:pt x="445" y="109"/>
                  </a:lnTo>
                  <a:lnTo>
                    <a:pt x="447" y="111"/>
                  </a:lnTo>
                  <a:lnTo>
                    <a:pt x="449" y="111"/>
                  </a:lnTo>
                  <a:lnTo>
                    <a:pt x="455" y="111"/>
                  </a:lnTo>
                  <a:lnTo>
                    <a:pt x="461" y="111"/>
                  </a:lnTo>
                  <a:lnTo>
                    <a:pt x="465" y="111"/>
                  </a:lnTo>
                  <a:lnTo>
                    <a:pt x="473" y="111"/>
                  </a:lnTo>
                  <a:lnTo>
                    <a:pt x="481" y="111"/>
                  </a:lnTo>
                  <a:lnTo>
                    <a:pt x="492" y="111"/>
                  </a:lnTo>
                  <a:lnTo>
                    <a:pt x="500" y="111"/>
                  </a:lnTo>
                  <a:lnTo>
                    <a:pt x="508" y="111"/>
                  </a:lnTo>
                  <a:lnTo>
                    <a:pt x="516" y="113"/>
                  </a:lnTo>
                  <a:lnTo>
                    <a:pt x="522" y="117"/>
                  </a:lnTo>
                  <a:lnTo>
                    <a:pt x="532" y="119"/>
                  </a:lnTo>
                  <a:lnTo>
                    <a:pt x="546" y="121"/>
                  </a:lnTo>
                  <a:lnTo>
                    <a:pt x="558" y="131"/>
                  </a:lnTo>
                  <a:lnTo>
                    <a:pt x="566" y="135"/>
                  </a:lnTo>
                  <a:lnTo>
                    <a:pt x="572" y="139"/>
                  </a:lnTo>
                  <a:lnTo>
                    <a:pt x="576" y="145"/>
                  </a:lnTo>
                  <a:lnTo>
                    <a:pt x="578" y="145"/>
                  </a:lnTo>
                  <a:lnTo>
                    <a:pt x="579" y="145"/>
                  </a:lnTo>
                  <a:lnTo>
                    <a:pt x="581" y="145"/>
                  </a:lnTo>
                  <a:lnTo>
                    <a:pt x="585" y="147"/>
                  </a:lnTo>
                  <a:lnTo>
                    <a:pt x="601" y="158"/>
                  </a:lnTo>
                  <a:lnTo>
                    <a:pt x="615" y="170"/>
                  </a:lnTo>
                  <a:lnTo>
                    <a:pt x="657" y="168"/>
                  </a:lnTo>
                  <a:lnTo>
                    <a:pt x="678" y="168"/>
                  </a:lnTo>
                  <a:lnTo>
                    <a:pt x="700" y="170"/>
                  </a:lnTo>
                  <a:lnTo>
                    <a:pt x="702" y="172"/>
                  </a:lnTo>
                  <a:lnTo>
                    <a:pt x="702" y="174"/>
                  </a:lnTo>
                  <a:lnTo>
                    <a:pt x="702" y="176"/>
                  </a:lnTo>
                  <a:lnTo>
                    <a:pt x="702" y="180"/>
                  </a:lnTo>
                  <a:lnTo>
                    <a:pt x="706" y="182"/>
                  </a:lnTo>
                  <a:lnTo>
                    <a:pt x="712" y="184"/>
                  </a:lnTo>
                  <a:lnTo>
                    <a:pt x="722" y="186"/>
                  </a:lnTo>
                  <a:lnTo>
                    <a:pt x="726" y="186"/>
                  </a:lnTo>
                  <a:lnTo>
                    <a:pt x="730" y="188"/>
                  </a:lnTo>
                  <a:lnTo>
                    <a:pt x="734" y="188"/>
                  </a:lnTo>
                  <a:lnTo>
                    <a:pt x="740" y="194"/>
                  </a:lnTo>
                  <a:lnTo>
                    <a:pt x="742" y="202"/>
                  </a:lnTo>
                  <a:lnTo>
                    <a:pt x="740" y="208"/>
                  </a:lnTo>
                  <a:lnTo>
                    <a:pt x="740" y="216"/>
                  </a:lnTo>
                  <a:lnTo>
                    <a:pt x="740" y="222"/>
                  </a:lnTo>
                  <a:lnTo>
                    <a:pt x="740" y="230"/>
                  </a:lnTo>
                  <a:lnTo>
                    <a:pt x="742" y="236"/>
                  </a:lnTo>
                  <a:lnTo>
                    <a:pt x="748" y="240"/>
                  </a:lnTo>
                  <a:lnTo>
                    <a:pt x="748" y="243"/>
                  </a:lnTo>
                  <a:lnTo>
                    <a:pt x="752" y="247"/>
                  </a:lnTo>
                  <a:lnTo>
                    <a:pt x="752" y="259"/>
                  </a:lnTo>
                  <a:lnTo>
                    <a:pt x="754" y="271"/>
                  </a:lnTo>
                  <a:lnTo>
                    <a:pt x="756" y="275"/>
                  </a:lnTo>
                  <a:lnTo>
                    <a:pt x="762" y="281"/>
                  </a:lnTo>
                  <a:lnTo>
                    <a:pt x="771" y="289"/>
                  </a:lnTo>
                  <a:lnTo>
                    <a:pt x="769" y="305"/>
                  </a:lnTo>
                  <a:lnTo>
                    <a:pt x="769" y="319"/>
                  </a:lnTo>
                  <a:lnTo>
                    <a:pt x="769" y="328"/>
                  </a:lnTo>
                  <a:lnTo>
                    <a:pt x="769" y="338"/>
                  </a:lnTo>
                  <a:lnTo>
                    <a:pt x="769" y="354"/>
                  </a:lnTo>
                  <a:lnTo>
                    <a:pt x="769" y="362"/>
                  </a:lnTo>
                  <a:lnTo>
                    <a:pt x="767" y="374"/>
                  </a:lnTo>
                  <a:lnTo>
                    <a:pt x="762" y="378"/>
                  </a:lnTo>
                  <a:lnTo>
                    <a:pt x="754" y="382"/>
                  </a:lnTo>
                  <a:lnTo>
                    <a:pt x="740" y="388"/>
                  </a:lnTo>
                  <a:lnTo>
                    <a:pt x="724" y="394"/>
                  </a:lnTo>
                  <a:lnTo>
                    <a:pt x="712" y="396"/>
                  </a:lnTo>
                  <a:lnTo>
                    <a:pt x="698" y="405"/>
                  </a:lnTo>
                  <a:lnTo>
                    <a:pt x="684" y="411"/>
                  </a:lnTo>
                  <a:lnTo>
                    <a:pt x="655" y="421"/>
                  </a:lnTo>
                  <a:lnTo>
                    <a:pt x="651" y="431"/>
                  </a:lnTo>
                  <a:lnTo>
                    <a:pt x="647" y="437"/>
                  </a:lnTo>
                  <a:lnTo>
                    <a:pt x="645" y="445"/>
                  </a:lnTo>
                  <a:lnTo>
                    <a:pt x="643" y="453"/>
                  </a:lnTo>
                  <a:lnTo>
                    <a:pt x="645" y="459"/>
                  </a:lnTo>
                  <a:lnTo>
                    <a:pt x="649" y="465"/>
                  </a:lnTo>
                  <a:lnTo>
                    <a:pt x="653" y="469"/>
                  </a:lnTo>
                  <a:lnTo>
                    <a:pt x="659" y="477"/>
                  </a:lnTo>
                  <a:lnTo>
                    <a:pt x="663" y="483"/>
                  </a:lnTo>
                  <a:lnTo>
                    <a:pt x="667" y="485"/>
                  </a:lnTo>
                  <a:lnTo>
                    <a:pt x="671" y="487"/>
                  </a:lnTo>
                  <a:lnTo>
                    <a:pt x="676" y="488"/>
                  </a:lnTo>
                  <a:lnTo>
                    <a:pt x="688" y="485"/>
                  </a:lnTo>
                  <a:lnTo>
                    <a:pt x="700" y="483"/>
                  </a:lnTo>
                  <a:lnTo>
                    <a:pt x="708" y="483"/>
                  </a:lnTo>
                  <a:lnTo>
                    <a:pt x="714" y="483"/>
                  </a:lnTo>
                  <a:lnTo>
                    <a:pt x="722" y="485"/>
                  </a:lnTo>
                  <a:lnTo>
                    <a:pt x="728" y="485"/>
                  </a:lnTo>
                  <a:lnTo>
                    <a:pt x="732" y="487"/>
                  </a:lnTo>
                  <a:lnTo>
                    <a:pt x="736" y="488"/>
                  </a:lnTo>
                  <a:lnTo>
                    <a:pt x="740" y="490"/>
                  </a:lnTo>
                  <a:lnTo>
                    <a:pt x="744" y="492"/>
                  </a:lnTo>
                  <a:lnTo>
                    <a:pt x="752" y="494"/>
                  </a:lnTo>
                  <a:lnTo>
                    <a:pt x="762" y="500"/>
                  </a:lnTo>
                  <a:lnTo>
                    <a:pt x="763" y="506"/>
                  </a:lnTo>
                  <a:lnTo>
                    <a:pt x="763" y="510"/>
                  </a:lnTo>
                  <a:lnTo>
                    <a:pt x="762" y="514"/>
                  </a:lnTo>
                  <a:lnTo>
                    <a:pt x="756" y="518"/>
                  </a:lnTo>
                  <a:lnTo>
                    <a:pt x="748" y="520"/>
                  </a:lnTo>
                  <a:lnTo>
                    <a:pt x="740" y="522"/>
                  </a:lnTo>
                  <a:lnTo>
                    <a:pt x="732" y="526"/>
                  </a:lnTo>
                  <a:lnTo>
                    <a:pt x="726" y="528"/>
                  </a:lnTo>
                  <a:lnTo>
                    <a:pt x="722" y="532"/>
                  </a:lnTo>
                  <a:lnTo>
                    <a:pt x="712" y="540"/>
                  </a:lnTo>
                  <a:lnTo>
                    <a:pt x="702" y="548"/>
                  </a:lnTo>
                  <a:lnTo>
                    <a:pt x="696" y="552"/>
                  </a:lnTo>
                  <a:lnTo>
                    <a:pt x="690" y="554"/>
                  </a:lnTo>
                  <a:lnTo>
                    <a:pt x="688" y="558"/>
                  </a:lnTo>
                  <a:lnTo>
                    <a:pt x="684" y="562"/>
                  </a:lnTo>
                  <a:lnTo>
                    <a:pt x="682" y="566"/>
                  </a:lnTo>
                  <a:lnTo>
                    <a:pt x="682" y="568"/>
                  </a:lnTo>
                  <a:lnTo>
                    <a:pt x="682" y="575"/>
                  </a:lnTo>
                  <a:lnTo>
                    <a:pt x="682" y="577"/>
                  </a:lnTo>
                  <a:lnTo>
                    <a:pt x="676" y="585"/>
                  </a:lnTo>
                  <a:lnTo>
                    <a:pt x="671" y="591"/>
                  </a:lnTo>
                  <a:lnTo>
                    <a:pt x="665" y="597"/>
                  </a:lnTo>
                  <a:lnTo>
                    <a:pt x="659" y="603"/>
                  </a:lnTo>
                  <a:lnTo>
                    <a:pt x="667" y="611"/>
                  </a:lnTo>
                  <a:lnTo>
                    <a:pt x="671" y="617"/>
                  </a:lnTo>
                  <a:lnTo>
                    <a:pt x="676" y="627"/>
                  </a:lnTo>
                  <a:lnTo>
                    <a:pt x="682" y="635"/>
                  </a:lnTo>
                  <a:lnTo>
                    <a:pt x="686" y="643"/>
                  </a:lnTo>
                  <a:lnTo>
                    <a:pt x="688" y="651"/>
                  </a:lnTo>
                  <a:lnTo>
                    <a:pt x="692" y="654"/>
                  </a:lnTo>
                  <a:lnTo>
                    <a:pt x="698" y="656"/>
                  </a:lnTo>
                  <a:lnTo>
                    <a:pt x="702" y="658"/>
                  </a:lnTo>
                  <a:lnTo>
                    <a:pt x="722" y="684"/>
                  </a:lnTo>
                  <a:lnTo>
                    <a:pt x="726" y="690"/>
                  </a:lnTo>
                  <a:lnTo>
                    <a:pt x="728" y="696"/>
                  </a:lnTo>
                  <a:lnTo>
                    <a:pt x="730" y="700"/>
                  </a:lnTo>
                  <a:lnTo>
                    <a:pt x="732" y="706"/>
                  </a:lnTo>
                  <a:lnTo>
                    <a:pt x="734" y="728"/>
                  </a:lnTo>
                  <a:lnTo>
                    <a:pt x="734" y="743"/>
                  </a:lnTo>
                  <a:lnTo>
                    <a:pt x="734" y="761"/>
                  </a:lnTo>
                  <a:lnTo>
                    <a:pt x="736" y="781"/>
                  </a:lnTo>
                  <a:lnTo>
                    <a:pt x="736" y="783"/>
                  </a:lnTo>
                  <a:lnTo>
                    <a:pt x="740" y="785"/>
                  </a:lnTo>
                  <a:lnTo>
                    <a:pt x="744" y="785"/>
                  </a:lnTo>
                  <a:lnTo>
                    <a:pt x="746" y="785"/>
                  </a:lnTo>
                  <a:lnTo>
                    <a:pt x="750" y="791"/>
                  </a:lnTo>
                  <a:lnTo>
                    <a:pt x="752" y="793"/>
                  </a:lnTo>
                  <a:lnTo>
                    <a:pt x="756" y="805"/>
                  </a:lnTo>
                  <a:lnTo>
                    <a:pt x="762" y="817"/>
                  </a:lnTo>
                  <a:lnTo>
                    <a:pt x="765" y="822"/>
                  </a:lnTo>
                  <a:lnTo>
                    <a:pt x="769" y="826"/>
                  </a:lnTo>
                  <a:lnTo>
                    <a:pt x="771" y="836"/>
                  </a:lnTo>
                  <a:lnTo>
                    <a:pt x="769" y="846"/>
                  </a:lnTo>
                  <a:lnTo>
                    <a:pt x="765" y="856"/>
                  </a:lnTo>
                  <a:lnTo>
                    <a:pt x="763" y="866"/>
                  </a:lnTo>
                  <a:lnTo>
                    <a:pt x="762" y="880"/>
                  </a:lnTo>
                  <a:lnTo>
                    <a:pt x="758" y="894"/>
                  </a:lnTo>
                  <a:lnTo>
                    <a:pt x="756" y="907"/>
                  </a:lnTo>
                  <a:lnTo>
                    <a:pt x="752" y="921"/>
                  </a:lnTo>
                  <a:lnTo>
                    <a:pt x="748" y="935"/>
                  </a:lnTo>
                  <a:lnTo>
                    <a:pt x="746" y="945"/>
                  </a:lnTo>
                  <a:lnTo>
                    <a:pt x="742" y="951"/>
                  </a:lnTo>
                  <a:lnTo>
                    <a:pt x="738" y="955"/>
                  </a:lnTo>
                  <a:lnTo>
                    <a:pt x="734" y="959"/>
                  </a:lnTo>
                  <a:lnTo>
                    <a:pt x="726" y="961"/>
                  </a:lnTo>
                  <a:lnTo>
                    <a:pt x="722" y="973"/>
                  </a:lnTo>
                  <a:lnTo>
                    <a:pt x="716" y="981"/>
                  </a:lnTo>
                  <a:lnTo>
                    <a:pt x="712" y="988"/>
                  </a:lnTo>
                  <a:lnTo>
                    <a:pt x="704" y="990"/>
                  </a:lnTo>
                  <a:lnTo>
                    <a:pt x="700" y="992"/>
                  </a:lnTo>
                  <a:lnTo>
                    <a:pt x="686" y="1002"/>
                  </a:lnTo>
                  <a:lnTo>
                    <a:pt x="671" y="1008"/>
                  </a:lnTo>
                  <a:lnTo>
                    <a:pt x="655" y="1012"/>
                  </a:lnTo>
                  <a:lnTo>
                    <a:pt x="639" y="1012"/>
                  </a:lnTo>
                  <a:lnTo>
                    <a:pt x="621" y="1014"/>
                  </a:lnTo>
                  <a:lnTo>
                    <a:pt x="603" y="1014"/>
                  </a:lnTo>
                  <a:lnTo>
                    <a:pt x="585" y="1016"/>
                  </a:lnTo>
                  <a:lnTo>
                    <a:pt x="568" y="1024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  <a:round/>
              <a:headEnd/>
              <a:tailEnd/>
            </a:ln>
            <a:effectLst>
              <a:outerShdw blurRad="12700" dist="12700" dir="2700000" algn="tl" rotWithShape="0">
                <a:prstClr val="black">
                  <a:alpha val="29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213554" y="2860216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ysClr val="windowText" lastClr="000000"/>
                </a:solidFill>
              </a:rPr>
              <a:t>8</a:t>
            </a:r>
            <a:r>
              <a:rPr lang="ru-RU" sz="1400" dirty="0" smtClean="0">
                <a:solidFill>
                  <a:sysClr val="windowText" lastClr="000000"/>
                </a:solidFill>
              </a:rPr>
              <a:t>232</a:t>
            </a:r>
            <a:endParaRPr lang="ru-RU" sz="1400" dirty="0">
              <a:solidFill>
                <a:sysClr val="windowText" lastClr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67292" y="1290395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</a:t>
            </a:r>
            <a:r>
              <a:rPr lang="ru-RU" sz="1400" dirty="0" smtClean="0"/>
              <a:t>2</a:t>
            </a:r>
            <a:r>
              <a:rPr lang="uk-UA" sz="1400" dirty="0" smtClean="0"/>
              <a:t>14</a:t>
            </a:r>
            <a:endParaRPr lang="en-US" sz="14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6091011" y="3314052"/>
            <a:ext cx="586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</a:t>
            </a:r>
            <a:r>
              <a:rPr lang="ru-RU" sz="1400" dirty="0" smtClean="0"/>
              <a:t>306</a:t>
            </a:r>
            <a:endParaRPr lang="ru-RU" sz="1400" dirty="0" smtClean="0"/>
          </a:p>
          <a:p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11019" y="3551417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</a:t>
            </a:r>
            <a:r>
              <a:rPr lang="uk-UA" sz="1400" dirty="0" smtClean="0"/>
              <a:t>350</a:t>
            </a:r>
            <a:endParaRPr lang="ru-RU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196007" y="1954086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</a:t>
            </a:r>
            <a:r>
              <a:rPr lang="ru-RU" sz="1400" dirty="0" smtClean="0"/>
              <a:t>268</a:t>
            </a:r>
            <a:endParaRPr lang="ru-RU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611560" y="3142471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82</a:t>
            </a:r>
            <a:r>
              <a:rPr lang="ru-RU" sz="1400" dirty="0" smtClean="0"/>
              <a:t>31</a:t>
            </a:r>
            <a:endParaRPr lang="ru-RU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6545408" y="4167824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8</a:t>
            </a:r>
            <a:r>
              <a:rPr lang="en-US" sz="1400" dirty="0" smtClean="0"/>
              <a:t>2</a:t>
            </a:r>
            <a:r>
              <a:rPr lang="uk-UA" sz="1400" dirty="0" smtClean="0"/>
              <a:t>66</a:t>
            </a:r>
            <a:endParaRPr lang="ru-RU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403648" y="3049215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ysClr val="windowText" lastClr="000000"/>
                </a:solidFill>
              </a:rPr>
              <a:t>8</a:t>
            </a:r>
            <a:r>
              <a:rPr lang="ru-RU" sz="1400" dirty="0" smtClean="0">
                <a:solidFill>
                  <a:sysClr val="windowText" lastClr="000000"/>
                </a:solidFill>
              </a:rPr>
              <a:t>362</a:t>
            </a:r>
            <a:endParaRPr lang="ru-RU" sz="1400" dirty="0">
              <a:solidFill>
                <a:sysClr val="windowText" lastClr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56559" y="1976443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</a:t>
            </a:r>
            <a:r>
              <a:rPr lang="ru-RU" sz="1400" dirty="0" smtClean="0"/>
              <a:t>266</a:t>
            </a:r>
            <a:endParaRPr lang="ru-RU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4955416" y="3337247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</a:t>
            </a:r>
            <a:r>
              <a:rPr lang="uk-UA" sz="1400" dirty="0" smtClean="0"/>
              <a:t>232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8013760" y="2731259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</a:t>
            </a:r>
            <a:r>
              <a:rPr lang="ru-RU" sz="1400" dirty="0" smtClean="0"/>
              <a:t>315</a:t>
            </a:r>
            <a:endParaRPr lang="ru-RU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1058345" y="2268640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ysClr val="windowText" lastClr="000000"/>
                </a:solidFill>
              </a:rPr>
              <a:t>8</a:t>
            </a:r>
            <a:r>
              <a:rPr lang="ru-RU" sz="1400" dirty="0" smtClean="0">
                <a:solidFill>
                  <a:sysClr val="windowText" lastClr="000000"/>
                </a:solidFill>
              </a:rPr>
              <a:t>132</a:t>
            </a:r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25602" y="4163346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8247</a:t>
            </a:r>
            <a:endParaRPr lang="ru-RU" sz="1400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3891257" y="4167824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8</a:t>
            </a:r>
            <a:r>
              <a:rPr lang="en-US" sz="1400" dirty="0" smtClean="0"/>
              <a:t>2</a:t>
            </a:r>
            <a:r>
              <a:rPr lang="uk-UA" sz="1400" dirty="0" smtClean="0"/>
              <a:t>52</a:t>
            </a:r>
            <a:endParaRPr lang="en-US" sz="1400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5570579" y="2429391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8</a:t>
            </a:r>
            <a:r>
              <a:rPr lang="ru-RU" sz="1400" dirty="0" smtClean="0"/>
              <a:t>090</a:t>
            </a:r>
            <a:endParaRPr lang="ru-RU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2324389" y="1612784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8</a:t>
            </a:r>
            <a:r>
              <a:rPr lang="en-US" sz="1400" dirty="0" smtClean="0"/>
              <a:t>2</a:t>
            </a:r>
            <a:r>
              <a:rPr lang="uk-UA" sz="1400" dirty="0" smtClean="0"/>
              <a:t>17</a:t>
            </a:r>
            <a:endParaRPr lang="ru-RU" sz="140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5671837" y="1475231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</a:t>
            </a:r>
            <a:r>
              <a:rPr lang="ru-RU" sz="1400" dirty="0" smtClean="0"/>
              <a:t>2</a:t>
            </a:r>
            <a:r>
              <a:rPr lang="uk-UA" sz="1400" dirty="0" smtClean="0"/>
              <a:t>90</a:t>
            </a:r>
            <a:endParaRPr lang="ru-RU" sz="14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1815849" y="2549311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8</a:t>
            </a:r>
            <a:r>
              <a:rPr lang="en-US" sz="1400" dirty="0" smtClean="0"/>
              <a:t>2</a:t>
            </a:r>
            <a:r>
              <a:rPr lang="uk-UA" sz="1400" dirty="0" smtClean="0"/>
              <a:t>54</a:t>
            </a:r>
            <a:endParaRPr lang="ru-RU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5619508" y="4610573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8217</a:t>
            </a:r>
            <a:endParaRPr lang="ru-RU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2454627" y="2583279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8</a:t>
            </a:r>
            <a:r>
              <a:rPr lang="en-US" sz="1400" dirty="0" smtClean="0"/>
              <a:t>2</a:t>
            </a:r>
            <a:r>
              <a:rPr lang="uk-UA" sz="1400" dirty="0" smtClean="0"/>
              <a:t>54</a:t>
            </a:r>
            <a:endParaRPr lang="ru-RU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4662190" y="2792065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8245</a:t>
            </a:r>
            <a:endParaRPr lang="ru-RU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4773762" y="1374646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ysClr val="windowText" lastClr="000000"/>
                </a:solidFill>
              </a:rPr>
              <a:t>82</a:t>
            </a:r>
            <a:r>
              <a:rPr lang="uk-UA" sz="1400" dirty="0" smtClean="0">
                <a:solidFill>
                  <a:sysClr val="windowText" lastClr="000000"/>
                </a:solidFill>
              </a:rPr>
              <a:t>44</a:t>
            </a:r>
            <a:endParaRPr lang="ru-RU" sz="1400" dirty="0">
              <a:solidFill>
                <a:sysClr val="windowText" lastClr="0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51720" y="3389794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</a:t>
            </a:r>
            <a:r>
              <a:rPr lang="uk-UA" sz="1400" dirty="0" smtClean="0"/>
              <a:t>304</a:t>
            </a:r>
            <a:endParaRPr lang="en-US" sz="1400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6924568" y="2344393"/>
            <a:ext cx="58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8</a:t>
            </a:r>
            <a:r>
              <a:rPr lang="ru-RU" sz="1400" dirty="0" smtClean="0"/>
              <a:t>185</a:t>
            </a:r>
            <a:endParaRPr lang="ru-RU" sz="14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3050608" y="188640"/>
            <a:ext cx="2798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uk-UA" i="1" dirty="0" smtClean="0"/>
              <a:t>Якість газу </a:t>
            </a:r>
            <a:r>
              <a:rPr lang="uk-UA" i="1" dirty="0" smtClean="0"/>
              <a:t>(</a:t>
            </a:r>
            <a:r>
              <a:rPr lang="ru-RU" i="1" dirty="0" err="1"/>
              <a:t>л</a:t>
            </a:r>
            <a:r>
              <a:rPr lang="ru-RU" i="1" dirty="0" err="1" smtClean="0"/>
              <a:t>ипень</a:t>
            </a:r>
            <a:r>
              <a:rPr lang="ru-RU" i="1" dirty="0" smtClean="0"/>
              <a:t> </a:t>
            </a:r>
            <a:r>
              <a:rPr lang="uk-UA" i="1" dirty="0" smtClean="0"/>
              <a:t>201</a:t>
            </a:r>
            <a:r>
              <a:rPr lang="ru-RU" i="1" dirty="0"/>
              <a:t>7</a:t>
            </a:r>
            <a:r>
              <a:rPr lang="uk-UA" i="1" dirty="0" smtClean="0"/>
              <a:t>)</a:t>
            </a:r>
            <a:endParaRPr lang="ru-RU" i="1" dirty="0"/>
          </a:p>
        </p:txBody>
      </p:sp>
      <p:grpSp>
        <p:nvGrpSpPr>
          <p:cNvPr id="69" name="Группа 68"/>
          <p:cNvGrpSpPr/>
          <p:nvPr/>
        </p:nvGrpSpPr>
        <p:grpSpPr>
          <a:xfrm>
            <a:off x="580347" y="5018882"/>
            <a:ext cx="3487597" cy="1356932"/>
            <a:chOff x="179511" y="4780184"/>
            <a:chExt cx="3487597" cy="1356932"/>
          </a:xfrm>
        </p:grpSpPr>
        <p:grpSp>
          <p:nvGrpSpPr>
            <p:cNvPr id="70" name="Группа 69"/>
            <p:cNvGrpSpPr/>
            <p:nvPr/>
          </p:nvGrpSpPr>
          <p:grpSpPr>
            <a:xfrm>
              <a:off x="251520" y="5058598"/>
              <a:ext cx="1255348" cy="1078518"/>
              <a:chOff x="251520" y="5058598"/>
              <a:chExt cx="1255348" cy="1078518"/>
            </a:xfrm>
          </p:grpSpPr>
          <p:grpSp>
            <p:nvGrpSpPr>
              <p:cNvPr id="72" name="Группа 71"/>
              <p:cNvGrpSpPr/>
              <p:nvPr/>
            </p:nvGrpSpPr>
            <p:grpSpPr>
              <a:xfrm>
                <a:off x="251520" y="5079477"/>
                <a:ext cx="360040" cy="802874"/>
                <a:chOff x="323528" y="3820177"/>
                <a:chExt cx="360040" cy="802874"/>
              </a:xfrm>
            </p:grpSpPr>
            <p:sp>
              <p:nvSpPr>
                <p:cNvPr id="79" name="Прямоугольник 78"/>
                <p:cNvSpPr/>
                <p:nvPr/>
              </p:nvSpPr>
              <p:spPr>
                <a:xfrm>
                  <a:off x="323528" y="3820177"/>
                  <a:ext cx="360040" cy="157426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0" name="Прямоугольник 79"/>
                <p:cNvSpPr/>
                <p:nvPr/>
              </p:nvSpPr>
              <p:spPr>
                <a:xfrm>
                  <a:off x="323528" y="4030079"/>
                  <a:ext cx="360040" cy="157426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1" name="Прямоугольник 80"/>
                <p:cNvSpPr/>
                <p:nvPr/>
              </p:nvSpPr>
              <p:spPr>
                <a:xfrm>
                  <a:off x="323528" y="4250476"/>
                  <a:ext cx="360040" cy="157426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2" name="Прямоугольник 81"/>
                <p:cNvSpPr/>
                <p:nvPr/>
              </p:nvSpPr>
              <p:spPr>
                <a:xfrm>
                  <a:off x="323528" y="4465625"/>
                  <a:ext cx="360040" cy="157426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73" name="TextBox 72"/>
              <p:cNvSpPr txBox="1"/>
              <p:nvPr/>
            </p:nvSpPr>
            <p:spPr>
              <a:xfrm>
                <a:off x="697684" y="5058598"/>
                <a:ext cx="80918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800" b="1" i="1" dirty="0" smtClean="0"/>
                  <a:t>8401-8800</a:t>
                </a:r>
                <a:endParaRPr lang="ru-RU" sz="800" b="1" i="1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697684" y="5242770"/>
                <a:ext cx="80918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800" b="1" i="1" dirty="0" smtClean="0"/>
                  <a:t>8301</a:t>
                </a:r>
                <a:r>
                  <a:rPr lang="en-US" sz="800" b="1" i="1" dirty="0" smtClean="0"/>
                  <a:t>-</a:t>
                </a:r>
                <a:r>
                  <a:rPr lang="uk-UA" sz="800" b="1" i="1" dirty="0" smtClean="0"/>
                  <a:t>8400</a:t>
                </a:r>
                <a:endParaRPr lang="ru-RU" sz="800" b="1" i="1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97684" y="5452188"/>
                <a:ext cx="80918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800" b="1" i="1" dirty="0" smtClean="0"/>
                  <a:t>8201</a:t>
                </a:r>
                <a:r>
                  <a:rPr lang="en-US" sz="800" b="1" i="1" dirty="0" smtClean="0"/>
                  <a:t>-</a:t>
                </a:r>
                <a:r>
                  <a:rPr lang="uk-UA" sz="800" b="1" i="1" dirty="0" smtClean="0"/>
                  <a:t>8300</a:t>
                </a:r>
                <a:endParaRPr lang="ru-RU" sz="800" b="1" i="1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697684" y="5695916"/>
                <a:ext cx="80918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800" b="1" i="1" dirty="0" smtClean="0"/>
                  <a:t>8101</a:t>
                </a:r>
                <a:r>
                  <a:rPr lang="en-US" sz="800" b="1" i="1" dirty="0" smtClean="0"/>
                  <a:t>-</a:t>
                </a:r>
                <a:r>
                  <a:rPr lang="uk-UA" sz="800" b="1" i="1" dirty="0" smtClean="0"/>
                  <a:t>8200</a:t>
                </a:r>
                <a:endParaRPr lang="ru-RU" sz="800" b="1" i="1" dirty="0"/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251520" y="5950681"/>
                <a:ext cx="360040" cy="15742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97684" y="5921672"/>
                <a:ext cx="80918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800" b="1" i="1" dirty="0" smtClean="0"/>
                  <a:t>7600-8100</a:t>
                </a:r>
                <a:endParaRPr lang="ru-RU" sz="800" b="1" i="1" dirty="0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179511" y="4780184"/>
              <a:ext cx="348759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000" b="1" i="1" dirty="0" smtClean="0"/>
                <a:t>Середнє значення теплоти згорання (ккал/м</a:t>
              </a:r>
              <a:r>
                <a:rPr lang="uk-UA" sz="1000" b="1" i="1" baseline="30000" dirty="0" smtClean="0"/>
                <a:t>3</a:t>
              </a:r>
              <a:r>
                <a:rPr lang="uk-UA" sz="1000" b="1" i="1" dirty="0" smtClean="0"/>
                <a:t>): </a:t>
              </a:r>
              <a:endParaRPr lang="ru-RU" sz="10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782689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77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Company>UTG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Белявский Максим Леонидович</dc:creator>
  <cp:lastModifiedBy>Мкртчян-Авакян Карина Игоревна</cp:lastModifiedBy>
  <cp:revision>74</cp:revision>
  <dcterms:created xsi:type="dcterms:W3CDTF">2014-11-06T07:38:24Z</dcterms:created>
  <dcterms:modified xsi:type="dcterms:W3CDTF">2017-08-07T07:11:32Z</dcterms:modified>
</cp:coreProperties>
</file>